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71" r:id="rId1"/>
  </p:sldMasterIdLst>
  <p:notesMasterIdLst>
    <p:notesMasterId r:id="rId12"/>
  </p:notesMasterIdLst>
  <p:handoutMasterIdLst>
    <p:handoutMasterId r:id="rId13"/>
  </p:handoutMasterIdLst>
  <p:sldIdLst>
    <p:sldId id="1152" r:id="rId2"/>
    <p:sldId id="1201" r:id="rId3"/>
    <p:sldId id="1166" r:id="rId4"/>
    <p:sldId id="1223" r:id="rId5"/>
    <p:sldId id="1180" r:id="rId6"/>
    <p:sldId id="1183" r:id="rId7"/>
    <p:sldId id="1198" r:id="rId8"/>
    <p:sldId id="1218" r:id="rId9"/>
    <p:sldId id="1226" r:id="rId10"/>
    <p:sldId id="1217" r:id="rId11"/>
  </p:sldIdLst>
  <p:sldSz cx="9144000" cy="5143500" type="screen16x9"/>
  <p:notesSz cx="7010400" cy="9296400"/>
  <p:custShowLst>
    <p:custShow name="Presentación personalizada 1" id="0">
      <p:sldLst>
        <p:sld r:id="rId2"/>
        <p:sld r:id="rId3"/>
        <p:sld r:id="rId11"/>
      </p:sldLst>
    </p:custShow>
  </p:custShowLst>
  <p:defaultTextStyle>
    <a:defPPr>
      <a:defRPr lang="es-ES_tradnl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9pPr>
  </p:defaultTextStyle>
  <p:extLst>
    <p:ext uri="{EFAFB233-063F-42B5-8137-9DF3F51BA10A}">
      <p15:sldGuideLst xmlns:p15="http://schemas.microsoft.com/office/powerpoint/2012/main">
        <p15:guide id="2" pos="2903" userDrawn="1">
          <p15:clr>
            <a:srgbClr val="A4A3A4"/>
          </p15:clr>
        </p15:guide>
        <p15:guide id="10" orient="horz" pos="1620" userDrawn="1">
          <p15:clr>
            <a:srgbClr val="A4A3A4"/>
          </p15:clr>
        </p15:guide>
        <p15:guide id="12" pos="4014" userDrawn="1">
          <p15:clr>
            <a:srgbClr val="A4A3A4"/>
          </p15:clr>
        </p15:guide>
        <p15:guide id="13" pos="4785" userDrawn="1">
          <p15:clr>
            <a:srgbClr val="A4A3A4"/>
          </p15:clr>
        </p15:guide>
        <p15:guide id="14" pos="174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RE_USE_MartinLlerena" initials="MLE_USE" lastIdx="0" clrIdx="0">
    <p:extLst/>
  </p:cmAuthor>
  <p:cmAuthor id="2" name="Jonathan Verazaluce" initials="JVS" lastIdx="1" clrIdx="1">
    <p:extLst>
      <p:ext uri="{19B8F6BF-5375-455C-9EA6-DF929625EA0E}">
        <p15:presenceInfo xmlns:p15="http://schemas.microsoft.com/office/powerpoint/2012/main" userId="Jonathan Verazaluc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6CAF"/>
    <a:srgbClr val="FF8000"/>
    <a:srgbClr val="5B9BD5"/>
    <a:srgbClr val="90CACA"/>
    <a:srgbClr val="BDD7EE"/>
    <a:srgbClr val="FFD966"/>
    <a:srgbClr val="ED7D31"/>
    <a:srgbClr val="DEEBF7"/>
    <a:srgbClr val="FDFDFE"/>
    <a:srgbClr val="6E9D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8D230F3-CF80-4859-8CE7-A43EE81993B5}" styleName="Estilo claro 1 - Énfasis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C4B1156A-380E-4F78-BDF5-A606A8083BF9}" styleName="Estilo medio 4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7503" autoAdjust="0"/>
    <p:restoredTop sz="87961" autoAdjust="0"/>
  </p:normalViewPr>
  <p:slideViewPr>
    <p:cSldViewPr snapToGrid="0">
      <p:cViewPr varScale="1">
        <p:scale>
          <a:sx n="129" d="100"/>
          <a:sy n="129" d="100"/>
        </p:scale>
        <p:origin x="918" y="114"/>
      </p:cViewPr>
      <p:guideLst>
        <p:guide pos="2903"/>
        <p:guide orient="horz" pos="1620"/>
        <p:guide pos="4014"/>
        <p:guide pos="4785"/>
        <p:guide pos="174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49" d="100"/>
          <a:sy n="49" d="100"/>
        </p:scale>
        <p:origin x="-2934" y="-10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70938" y="1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03056F-DE44-4483-A13D-36CE2FB8EC49}" type="datetimeFigureOut">
              <a:rPr lang="es-MX" smtClean="0"/>
              <a:pPr/>
              <a:t>20/09/2018</a:t>
            </a:fld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70938" y="8829675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CDA4D8-6E1E-4B56-9E89-88A151C3513D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6534498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endParaRPr lang="es-ES_tradnl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563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endParaRPr lang="es-ES_tradnl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6400" y="696913"/>
            <a:ext cx="619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1" y="4415790"/>
            <a:ext cx="514096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noProof="0"/>
              <a:t>Haga clic para modificar el estilo de texto del patrón</a:t>
            </a:r>
          </a:p>
          <a:p>
            <a:pPr lvl="1"/>
            <a:r>
              <a:rPr lang="es-ES_tradnl" noProof="0"/>
              <a:t>Segundo nivel</a:t>
            </a:r>
          </a:p>
          <a:p>
            <a:pPr lvl="2"/>
            <a:r>
              <a:rPr lang="es-ES_tradnl" noProof="0"/>
              <a:t>Tercer nivel</a:t>
            </a:r>
          </a:p>
          <a:p>
            <a:pPr lvl="3"/>
            <a:r>
              <a:rPr lang="es-ES_tradnl" noProof="0"/>
              <a:t>Cuarto nivel</a:t>
            </a:r>
          </a:p>
          <a:p>
            <a:pPr lvl="4"/>
            <a:r>
              <a:rPr lang="es-ES_tradnl" noProof="0"/>
              <a:t>Quinto nivel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582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endParaRPr lang="es-ES_tradnl" dirty="0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3" y="8831582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fld id="{CDB4351F-F72F-2144-BB46-30250C4F6103}" type="slidenum">
              <a:rPr lang="es-ES_tradnl"/>
              <a:pPr>
                <a:defRPr/>
              </a:pPr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6878146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8" charset="0"/>
        <a:ea typeface="ＭＳ Ｐゴシック" pitchFamily="-10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8" charset="0"/>
        <a:ea typeface="ＭＳ Ｐゴシック" pitchFamily="-10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8" charset="0"/>
        <a:ea typeface="ＭＳ Ｐゴシック" pitchFamily="-10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8" charset="0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2315A-AC06-43A9-A23F-50B62A204E61}" type="slidenum">
              <a:rPr lang="es-MX" smtClean="0"/>
              <a:t>1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384932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D2315A-AC06-43A9-A23F-50B62A204E61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88418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Marco</a:t>
            </a:r>
            <a:r>
              <a:rPr lang="es-MX" baseline="0" dirty="0" smtClean="0"/>
              <a:t> legal y </a:t>
            </a:r>
            <a:r>
              <a:rPr lang="es-MX" baseline="0" dirty="0" err="1" smtClean="0"/>
              <a:t>reg</a:t>
            </a:r>
            <a:r>
              <a:rPr lang="es-MX" baseline="0" dirty="0" smtClean="0"/>
              <a:t> lleva aquí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B4351F-F72F-2144-BB46-30250C4F6103}" type="slidenum">
              <a:rPr lang="es-ES_tradnl" smtClean="0"/>
              <a:pPr>
                <a:defRPr/>
              </a:pPr>
              <a:t>3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9385327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Objeto de la LTE, Reglamento de la LTE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B4351F-F72F-2144-BB46-30250C4F6103}" type="slidenum">
              <a:rPr lang="es-ES_tradnl" smtClean="0"/>
              <a:pPr>
                <a:defRPr/>
              </a:pPr>
              <a:t>4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9767973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B4351F-F72F-2144-BB46-30250C4F6103}" type="slidenum">
              <a:rPr lang="es-ES_tradnl" smtClean="0"/>
              <a:pPr>
                <a:defRPr/>
              </a:pPr>
              <a:t>5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6868033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B4351F-F72F-2144-BB46-30250C4F6103}" type="slidenum">
              <a:rPr lang="es-ES_tradnl" smtClean="0"/>
              <a:pPr>
                <a:defRPr/>
              </a:pPr>
              <a:t>6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8983018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B4351F-F72F-2144-BB46-30250C4F6103}" type="slidenum">
              <a:rPr kumimoji="0" lang="es-ES_trad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s-ES_trad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78469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B4351F-F72F-2144-BB46-30250C4F6103}" type="slidenum">
              <a:rPr lang="es-ES_tradnl" smtClean="0"/>
              <a:pPr>
                <a:defRPr/>
              </a:pPr>
              <a:t>8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3537281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2315A-AC06-43A9-A23F-50B62A204E61}" type="slidenum">
              <a:rPr lang="es-MX" smtClean="0"/>
              <a:t>10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141270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lIns="91438" tIns="45719" rIns="91438" bIns="45719"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425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pPr defTabSz="685783" eaLnBrk="1" fontAlgn="auto" hangingPunct="1">
              <a:spcBef>
                <a:spcPts val="0"/>
              </a:spcBef>
              <a:spcAft>
                <a:spcPts val="0"/>
              </a:spcAft>
            </a:pPr>
            <a:fld id="{BED872F1-0ED7-4D9E-ADB6-79DAD76F793E}" type="datetime1">
              <a:rPr lang="es-MX" sz="1425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20/09/2018</a:t>
            </a:fld>
            <a:endParaRPr lang="es-MX" sz="1425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 eaLnBrk="1" fontAlgn="auto" hangingPunct="1">
              <a:spcBef>
                <a:spcPts val="0"/>
              </a:spcBef>
              <a:spcAft>
                <a:spcPts val="0"/>
              </a:spcAft>
            </a:pPr>
            <a:endParaRPr lang="es-MX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 eaLnBrk="1" fontAlgn="auto" hangingPunct="1">
              <a:spcBef>
                <a:spcPts val="0"/>
              </a:spcBef>
              <a:spcAft>
                <a:spcPts val="0"/>
              </a:spcAft>
            </a:pPr>
            <a:fld id="{9B043775-927A-485F-8B65-FF512660102C}" type="slidenum">
              <a:rPr lang="es-MX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783" eaLnBrk="1" fontAlgn="auto" hangingPunct="1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s-MX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6247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lIns="91438" tIns="45719" rIns="91438" bIns="45719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pPr defTabSz="685783" eaLnBrk="1" fontAlgn="auto" hangingPunct="1">
              <a:spcBef>
                <a:spcPts val="0"/>
              </a:spcBef>
              <a:spcAft>
                <a:spcPts val="0"/>
              </a:spcAft>
            </a:pPr>
            <a:fld id="{0BE3442A-2F74-41AC-993F-2C8AC7CD23CA}" type="datetime1">
              <a:rPr lang="es-MX" sz="1425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20/09/2018</a:t>
            </a:fld>
            <a:endParaRPr lang="es-MX" sz="1425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 eaLnBrk="1" fontAlgn="auto" hangingPunct="1">
              <a:spcBef>
                <a:spcPts val="0"/>
              </a:spcBef>
              <a:spcAft>
                <a:spcPts val="0"/>
              </a:spcAft>
            </a:pPr>
            <a:endParaRPr lang="es-MX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 eaLnBrk="1" fontAlgn="auto" hangingPunct="1">
              <a:spcBef>
                <a:spcPts val="0"/>
              </a:spcBef>
              <a:spcAft>
                <a:spcPts val="0"/>
              </a:spcAft>
            </a:pPr>
            <a:fld id="{9B043775-927A-485F-8B65-FF512660102C}" type="slidenum">
              <a:rPr lang="es-MX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783" eaLnBrk="1" fontAlgn="auto" hangingPunct="1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s-MX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0501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6" y="273845"/>
            <a:ext cx="1971675" cy="4358879"/>
          </a:xfrm>
          <a:prstGeom prst="rect">
            <a:avLst/>
          </a:prstGeom>
        </p:spPr>
        <p:txBody>
          <a:bodyPr vert="eaVert" lIns="91438" tIns="45719" rIns="91438" bIns="45719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1" y="273845"/>
            <a:ext cx="5800725" cy="435887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pPr defTabSz="685783" eaLnBrk="1" fontAlgn="auto" hangingPunct="1">
              <a:spcBef>
                <a:spcPts val="0"/>
              </a:spcBef>
              <a:spcAft>
                <a:spcPts val="0"/>
              </a:spcAft>
            </a:pPr>
            <a:fld id="{1C9A6F10-56AC-4069-B15D-134C97128775}" type="datetime1">
              <a:rPr lang="es-MX" sz="1425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20/09/2018</a:t>
            </a:fld>
            <a:endParaRPr lang="es-MX" sz="1425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 eaLnBrk="1" fontAlgn="auto" hangingPunct="1">
              <a:spcBef>
                <a:spcPts val="0"/>
              </a:spcBef>
              <a:spcAft>
                <a:spcPts val="0"/>
              </a:spcAft>
            </a:pPr>
            <a:endParaRPr lang="es-MX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 eaLnBrk="1" fontAlgn="auto" hangingPunct="1">
              <a:spcBef>
                <a:spcPts val="0"/>
              </a:spcBef>
              <a:spcAft>
                <a:spcPts val="0"/>
              </a:spcAft>
            </a:pPr>
            <a:fld id="{9B043775-927A-485F-8B65-FF512660102C}" type="slidenum">
              <a:rPr lang="es-MX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783" eaLnBrk="1" fontAlgn="auto" hangingPunct="1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s-MX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0429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lIns="91438" tIns="45719" rIns="91438" bIns="45719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pPr defTabSz="685783" eaLnBrk="1" fontAlgn="auto" hangingPunct="1">
              <a:spcBef>
                <a:spcPts val="0"/>
              </a:spcBef>
              <a:spcAft>
                <a:spcPts val="0"/>
              </a:spcAft>
            </a:pPr>
            <a:fld id="{7B8D86B8-56FA-4BD5-B033-725177A7EB0B}" type="datetime1">
              <a:rPr lang="es-MX" sz="1425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20/09/2018</a:t>
            </a:fld>
            <a:endParaRPr lang="es-MX" sz="1425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 eaLnBrk="1" fontAlgn="auto" hangingPunct="1">
              <a:spcBef>
                <a:spcPts val="0"/>
              </a:spcBef>
              <a:spcAft>
                <a:spcPts val="0"/>
              </a:spcAft>
            </a:pPr>
            <a:endParaRPr lang="es-MX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 eaLnBrk="1" fontAlgn="auto" hangingPunct="1">
              <a:spcBef>
                <a:spcPts val="0"/>
              </a:spcBef>
              <a:spcAft>
                <a:spcPts val="0"/>
              </a:spcAft>
            </a:pPr>
            <a:fld id="{9B043775-927A-485F-8B65-FF512660102C}" type="slidenum">
              <a:rPr lang="es-MX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783" eaLnBrk="1" fontAlgn="auto" hangingPunct="1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s-MX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4769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  <a:prstGeom prst="rect">
            <a:avLst/>
          </a:prstGeom>
        </p:spPr>
        <p:txBody>
          <a:bodyPr lIns="91438" tIns="45719" rIns="91438" bIns="45719"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pPr defTabSz="685783" eaLnBrk="1" fontAlgn="auto" hangingPunct="1">
              <a:spcBef>
                <a:spcPts val="0"/>
              </a:spcBef>
              <a:spcAft>
                <a:spcPts val="0"/>
              </a:spcAft>
            </a:pPr>
            <a:fld id="{0FF51127-D2D5-47D2-961E-44E78A08277A}" type="datetime1">
              <a:rPr lang="es-MX" sz="1425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20/09/2018</a:t>
            </a:fld>
            <a:endParaRPr lang="es-MX" sz="1425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 eaLnBrk="1" fontAlgn="auto" hangingPunct="1">
              <a:spcBef>
                <a:spcPts val="0"/>
              </a:spcBef>
              <a:spcAft>
                <a:spcPts val="0"/>
              </a:spcAft>
            </a:pPr>
            <a:endParaRPr lang="es-MX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 eaLnBrk="1" fontAlgn="auto" hangingPunct="1">
              <a:spcBef>
                <a:spcPts val="0"/>
              </a:spcBef>
              <a:spcAft>
                <a:spcPts val="0"/>
              </a:spcAft>
            </a:pPr>
            <a:fld id="{9B043775-927A-485F-8B65-FF512660102C}" type="slidenum">
              <a:rPr lang="es-MX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783" eaLnBrk="1" fontAlgn="auto" hangingPunct="1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s-MX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4026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lIns="91438" tIns="45719" rIns="91438" bIns="45719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pPr defTabSz="685783" eaLnBrk="1" fontAlgn="auto" hangingPunct="1">
              <a:spcBef>
                <a:spcPts val="0"/>
              </a:spcBef>
              <a:spcAft>
                <a:spcPts val="0"/>
              </a:spcAft>
            </a:pPr>
            <a:fld id="{C55E5081-D291-4533-8385-87577765F976}" type="datetime1">
              <a:rPr lang="es-MX" sz="1425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20/09/2018</a:t>
            </a:fld>
            <a:endParaRPr lang="es-MX" sz="1425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 eaLnBrk="1" fontAlgn="auto" hangingPunct="1">
              <a:spcBef>
                <a:spcPts val="0"/>
              </a:spcBef>
              <a:spcAft>
                <a:spcPts val="0"/>
              </a:spcAft>
            </a:pPr>
            <a:endParaRPr lang="es-MX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 eaLnBrk="1" fontAlgn="auto" hangingPunct="1">
              <a:spcBef>
                <a:spcPts val="0"/>
              </a:spcBef>
              <a:spcAft>
                <a:spcPts val="0"/>
              </a:spcAft>
            </a:pPr>
            <a:fld id="{9B043775-927A-485F-8B65-FF512660102C}" type="slidenum">
              <a:rPr lang="es-MX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783" eaLnBrk="1" fontAlgn="auto" hangingPunct="1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s-MX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5454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 lIns="91438" tIns="45719" rIns="91438" bIns="45719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425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425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pPr defTabSz="685783" eaLnBrk="1" fontAlgn="auto" hangingPunct="1">
              <a:spcBef>
                <a:spcPts val="0"/>
              </a:spcBef>
              <a:spcAft>
                <a:spcPts val="0"/>
              </a:spcAft>
            </a:pPr>
            <a:fld id="{00E14FB2-7DA7-4572-BECB-9756C4F59948}" type="datetime1">
              <a:rPr lang="es-MX" sz="1425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20/09/2018</a:t>
            </a:fld>
            <a:endParaRPr lang="es-MX" sz="1425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 eaLnBrk="1" fontAlgn="auto" hangingPunct="1">
              <a:spcBef>
                <a:spcPts val="0"/>
              </a:spcBef>
              <a:spcAft>
                <a:spcPts val="0"/>
              </a:spcAft>
            </a:pPr>
            <a:endParaRPr lang="es-MX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 eaLnBrk="1" fontAlgn="auto" hangingPunct="1">
              <a:spcBef>
                <a:spcPts val="0"/>
              </a:spcBef>
              <a:spcAft>
                <a:spcPts val="0"/>
              </a:spcAft>
            </a:pPr>
            <a:fld id="{9B043775-927A-485F-8B65-FF512660102C}" type="slidenum">
              <a:rPr lang="es-MX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783" eaLnBrk="1" fontAlgn="auto" hangingPunct="1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s-MX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3581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lIns="91438" tIns="45719" rIns="91438" bIns="45719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pPr defTabSz="685783" eaLnBrk="1" fontAlgn="auto" hangingPunct="1">
              <a:spcBef>
                <a:spcPts val="0"/>
              </a:spcBef>
              <a:spcAft>
                <a:spcPts val="0"/>
              </a:spcAft>
            </a:pPr>
            <a:fld id="{D47AD009-2723-40D4-83F7-941B902A5F1A}" type="datetime1">
              <a:rPr lang="es-MX" sz="1425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20/09/2018</a:t>
            </a:fld>
            <a:endParaRPr lang="es-MX" sz="1425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 eaLnBrk="1" fontAlgn="auto" hangingPunct="1">
              <a:spcBef>
                <a:spcPts val="0"/>
              </a:spcBef>
              <a:spcAft>
                <a:spcPts val="0"/>
              </a:spcAft>
            </a:pPr>
            <a:endParaRPr lang="es-MX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 eaLnBrk="1" fontAlgn="auto" hangingPunct="1">
              <a:spcBef>
                <a:spcPts val="0"/>
              </a:spcBef>
              <a:spcAft>
                <a:spcPts val="0"/>
              </a:spcAft>
            </a:pPr>
            <a:fld id="{9B043775-927A-485F-8B65-FF512660102C}" type="slidenum">
              <a:rPr lang="es-MX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783" eaLnBrk="1" fontAlgn="auto" hangingPunct="1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s-MX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7440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pPr defTabSz="685783" eaLnBrk="1" fontAlgn="auto" hangingPunct="1">
              <a:spcBef>
                <a:spcPts val="0"/>
              </a:spcBef>
              <a:spcAft>
                <a:spcPts val="0"/>
              </a:spcAft>
            </a:pPr>
            <a:fld id="{54EE80BB-6C99-4DF6-A1A9-06EC0E8D5484}" type="datetime1">
              <a:rPr lang="es-MX" sz="1425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20/09/2018</a:t>
            </a:fld>
            <a:endParaRPr lang="es-MX" sz="1425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 eaLnBrk="1" fontAlgn="auto" hangingPunct="1">
              <a:spcBef>
                <a:spcPts val="0"/>
              </a:spcBef>
              <a:spcAft>
                <a:spcPts val="0"/>
              </a:spcAft>
            </a:pPr>
            <a:endParaRPr lang="es-MX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 eaLnBrk="1" fontAlgn="auto" hangingPunct="1">
              <a:spcBef>
                <a:spcPts val="0"/>
              </a:spcBef>
              <a:spcAft>
                <a:spcPts val="0"/>
              </a:spcAft>
            </a:pPr>
            <a:fld id="{9B043775-927A-485F-8B65-FF512660102C}" type="slidenum">
              <a:rPr lang="es-MX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783" eaLnBrk="1" fontAlgn="auto" hangingPunct="1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s-MX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3657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lIns="91438" tIns="45719" rIns="91438" bIns="45719"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125"/>
            </a:lvl2pPr>
            <a:lvl3pPr marL="685783" indent="0">
              <a:buNone/>
              <a:defRPr sz="900"/>
            </a:lvl3pPr>
            <a:lvl4pPr marL="1028675" indent="0">
              <a:buNone/>
              <a:defRPr sz="825"/>
            </a:lvl4pPr>
            <a:lvl5pPr marL="1371566" indent="0">
              <a:buNone/>
              <a:defRPr sz="825"/>
            </a:lvl5pPr>
            <a:lvl6pPr marL="1714457" indent="0">
              <a:buNone/>
              <a:defRPr sz="825"/>
            </a:lvl6pPr>
            <a:lvl7pPr marL="2057348" indent="0">
              <a:buNone/>
              <a:defRPr sz="825"/>
            </a:lvl7pPr>
            <a:lvl8pPr marL="2400240" indent="0">
              <a:buNone/>
              <a:defRPr sz="825"/>
            </a:lvl8pPr>
            <a:lvl9pPr marL="2743132" indent="0">
              <a:buNone/>
              <a:defRPr sz="82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pPr defTabSz="685783" eaLnBrk="1" fontAlgn="auto" hangingPunct="1">
              <a:spcBef>
                <a:spcPts val="0"/>
              </a:spcBef>
              <a:spcAft>
                <a:spcPts val="0"/>
              </a:spcAft>
            </a:pPr>
            <a:fld id="{2BB77698-2327-4D74-BC8E-ED283E0FF036}" type="datetime1">
              <a:rPr lang="es-MX" sz="1425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20/09/2018</a:t>
            </a:fld>
            <a:endParaRPr lang="es-MX" sz="1425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 eaLnBrk="1" fontAlgn="auto" hangingPunct="1">
              <a:spcBef>
                <a:spcPts val="0"/>
              </a:spcBef>
              <a:spcAft>
                <a:spcPts val="0"/>
              </a:spcAft>
            </a:pPr>
            <a:endParaRPr lang="es-MX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 eaLnBrk="1" fontAlgn="auto" hangingPunct="1">
              <a:spcBef>
                <a:spcPts val="0"/>
              </a:spcBef>
              <a:spcAft>
                <a:spcPts val="0"/>
              </a:spcAft>
            </a:pPr>
            <a:fld id="{9B043775-927A-485F-8B65-FF512660102C}" type="slidenum">
              <a:rPr lang="es-MX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783" eaLnBrk="1" fontAlgn="auto" hangingPunct="1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s-MX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0774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lIns="91438" tIns="45719" rIns="91438" bIns="45719"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es-ES" smtClean="0"/>
              <a:t>Haga clic en el icono para agregar una imagen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125"/>
            </a:lvl2pPr>
            <a:lvl3pPr marL="685783" indent="0">
              <a:buNone/>
              <a:defRPr sz="900"/>
            </a:lvl3pPr>
            <a:lvl4pPr marL="1028675" indent="0">
              <a:buNone/>
              <a:defRPr sz="825"/>
            </a:lvl4pPr>
            <a:lvl5pPr marL="1371566" indent="0">
              <a:buNone/>
              <a:defRPr sz="825"/>
            </a:lvl5pPr>
            <a:lvl6pPr marL="1714457" indent="0">
              <a:buNone/>
              <a:defRPr sz="825"/>
            </a:lvl6pPr>
            <a:lvl7pPr marL="2057348" indent="0">
              <a:buNone/>
              <a:defRPr sz="825"/>
            </a:lvl7pPr>
            <a:lvl8pPr marL="2400240" indent="0">
              <a:buNone/>
              <a:defRPr sz="825"/>
            </a:lvl8pPr>
            <a:lvl9pPr marL="2743132" indent="0">
              <a:buNone/>
              <a:defRPr sz="82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pPr defTabSz="685783" eaLnBrk="1" fontAlgn="auto" hangingPunct="1">
              <a:spcBef>
                <a:spcPts val="0"/>
              </a:spcBef>
              <a:spcAft>
                <a:spcPts val="0"/>
              </a:spcAft>
            </a:pPr>
            <a:fld id="{4B3FF9BE-09C9-4DD6-A458-8C43FB3B997B}" type="datetime1">
              <a:rPr lang="es-MX" sz="1425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20/09/2018</a:t>
            </a:fld>
            <a:endParaRPr lang="es-MX" sz="1425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 eaLnBrk="1" fontAlgn="auto" hangingPunct="1">
              <a:spcBef>
                <a:spcPts val="0"/>
              </a:spcBef>
              <a:spcAft>
                <a:spcPts val="0"/>
              </a:spcAft>
            </a:pPr>
            <a:endParaRPr lang="es-MX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 eaLnBrk="1" fontAlgn="auto" hangingPunct="1">
              <a:spcBef>
                <a:spcPts val="0"/>
              </a:spcBef>
              <a:spcAft>
                <a:spcPts val="0"/>
              </a:spcAft>
            </a:pPr>
            <a:fld id="{9B043775-927A-485F-8B65-FF512660102C}" type="slidenum">
              <a:rPr lang="es-MX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783" eaLnBrk="1" fontAlgn="auto" hangingPunct="1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s-MX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679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83" eaLnBrk="1" fontAlgn="auto" hangingPunct="1">
              <a:spcBef>
                <a:spcPts val="0"/>
              </a:spcBef>
              <a:spcAft>
                <a:spcPts val="0"/>
              </a:spcAft>
            </a:pPr>
            <a:endParaRPr lang="es-MX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83" eaLnBrk="1" fontAlgn="auto" hangingPunct="1">
              <a:spcBef>
                <a:spcPts val="0"/>
              </a:spcBef>
              <a:spcAft>
                <a:spcPts val="0"/>
              </a:spcAft>
            </a:pPr>
            <a:fld id="{9B043775-927A-485F-8B65-FF512660102C}" type="slidenum">
              <a:rPr lang="es-MX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783" eaLnBrk="1" fontAlgn="auto" hangingPunct="1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s-MX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3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91438" tIns="45719" rIns="91438" bIns="45719"/>
          <a:lstStyle/>
          <a:p>
            <a:pPr defTabSz="685783" eaLnBrk="1" fontAlgn="auto" hangingPunct="1">
              <a:spcBef>
                <a:spcPts val="0"/>
              </a:spcBef>
              <a:spcAft>
                <a:spcPts val="0"/>
              </a:spcAft>
            </a:pPr>
            <a:fld id="{D050FD94-E4E1-4B73-9C80-952F0B89DBBC}" type="datetime1">
              <a:rPr lang="es-MX" sz="1425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20/09/2018</a:t>
            </a:fld>
            <a:endParaRPr lang="es-MX" sz="1425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grpSp>
        <p:nvGrpSpPr>
          <p:cNvPr id="12" name="Agrupar 11"/>
          <p:cNvGrpSpPr/>
          <p:nvPr userDrawn="1"/>
        </p:nvGrpSpPr>
        <p:grpSpPr>
          <a:xfrm>
            <a:off x="7198922" y="244798"/>
            <a:ext cx="1693757" cy="447857"/>
            <a:chOff x="7020272" y="6093296"/>
            <a:chExt cx="1808499" cy="478194"/>
          </a:xfrm>
        </p:grpSpPr>
        <p:sp>
          <p:nvSpPr>
            <p:cNvPr id="14" name="Freeform 5"/>
            <p:cNvSpPr>
              <a:spLocks/>
            </p:cNvSpPr>
            <p:nvPr/>
          </p:nvSpPr>
          <p:spPr bwMode="auto">
            <a:xfrm>
              <a:off x="7598666" y="6093296"/>
              <a:ext cx="441534" cy="478194"/>
            </a:xfrm>
            <a:custGeom>
              <a:avLst/>
              <a:gdLst>
                <a:gd name="T0" fmla="*/ 129 w 214"/>
                <a:gd name="T1" fmla="*/ 231 h 231"/>
                <a:gd name="T2" fmla="*/ 0 w 214"/>
                <a:gd name="T3" fmla="*/ 115 h 231"/>
                <a:gd name="T4" fmla="*/ 129 w 214"/>
                <a:gd name="T5" fmla="*/ 0 h 231"/>
                <a:gd name="T6" fmla="*/ 214 w 214"/>
                <a:gd name="T7" fmla="*/ 25 h 231"/>
                <a:gd name="T8" fmla="*/ 199 w 214"/>
                <a:gd name="T9" fmla="*/ 59 h 231"/>
                <a:gd name="T10" fmla="*/ 129 w 214"/>
                <a:gd name="T11" fmla="*/ 23 h 231"/>
                <a:gd name="T12" fmla="*/ 57 w 214"/>
                <a:gd name="T13" fmla="*/ 115 h 231"/>
                <a:gd name="T14" fmla="*/ 129 w 214"/>
                <a:gd name="T15" fmla="*/ 208 h 231"/>
                <a:gd name="T16" fmla="*/ 199 w 214"/>
                <a:gd name="T17" fmla="*/ 171 h 231"/>
                <a:gd name="T18" fmla="*/ 214 w 214"/>
                <a:gd name="T19" fmla="*/ 206 h 231"/>
                <a:gd name="T20" fmla="*/ 129 w 214"/>
                <a:gd name="T21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4" h="231">
                  <a:moveTo>
                    <a:pt x="129" y="231"/>
                  </a:moveTo>
                  <a:cubicBezTo>
                    <a:pt x="58" y="231"/>
                    <a:pt x="0" y="179"/>
                    <a:pt x="0" y="115"/>
                  </a:cubicBezTo>
                  <a:cubicBezTo>
                    <a:pt x="0" y="51"/>
                    <a:pt x="58" y="0"/>
                    <a:pt x="129" y="0"/>
                  </a:cubicBezTo>
                  <a:cubicBezTo>
                    <a:pt x="166" y="0"/>
                    <a:pt x="191" y="10"/>
                    <a:pt x="214" y="25"/>
                  </a:cubicBezTo>
                  <a:cubicBezTo>
                    <a:pt x="199" y="59"/>
                    <a:pt x="199" y="59"/>
                    <a:pt x="199" y="59"/>
                  </a:cubicBezTo>
                  <a:cubicBezTo>
                    <a:pt x="189" y="41"/>
                    <a:pt x="165" y="23"/>
                    <a:pt x="129" y="23"/>
                  </a:cubicBezTo>
                  <a:cubicBezTo>
                    <a:pt x="82" y="23"/>
                    <a:pt x="57" y="68"/>
                    <a:pt x="57" y="115"/>
                  </a:cubicBezTo>
                  <a:cubicBezTo>
                    <a:pt x="57" y="163"/>
                    <a:pt x="82" y="208"/>
                    <a:pt x="129" y="208"/>
                  </a:cubicBezTo>
                  <a:cubicBezTo>
                    <a:pt x="166" y="208"/>
                    <a:pt x="189" y="189"/>
                    <a:pt x="199" y="171"/>
                  </a:cubicBezTo>
                  <a:cubicBezTo>
                    <a:pt x="214" y="206"/>
                    <a:pt x="214" y="206"/>
                    <a:pt x="214" y="206"/>
                  </a:cubicBezTo>
                  <a:cubicBezTo>
                    <a:pt x="191" y="221"/>
                    <a:pt x="166" y="231"/>
                    <a:pt x="129" y="231"/>
                  </a:cubicBezTo>
                  <a:close/>
                </a:path>
              </a:pathLst>
            </a:custGeom>
            <a:solidFill>
              <a:srgbClr val="AAAA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42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Freeform 6"/>
            <p:cNvSpPr>
              <a:spLocks/>
            </p:cNvSpPr>
            <p:nvPr/>
          </p:nvSpPr>
          <p:spPr bwMode="auto">
            <a:xfrm>
              <a:off x="8095595" y="6099813"/>
              <a:ext cx="396729" cy="465160"/>
            </a:xfrm>
            <a:custGeom>
              <a:avLst/>
              <a:gdLst>
                <a:gd name="T0" fmla="*/ 134 w 192"/>
                <a:gd name="T1" fmla="*/ 225 h 225"/>
                <a:gd name="T2" fmla="*/ 62 w 192"/>
                <a:gd name="T3" fmla="*/ 112 h 225"/>
                <a:gd name="T4" fmla="*/ 75 w 192"/>
                <a:gd name="T5" fmla="*/ 112 h 225"/>
                <a:gd name="T6" fmla="*/ 125 w 192"/>
                <a:gd name="T7" fmla="*/ 67 h 225"/>
                <a:gd name="T8" fmla="*/ 75 w 192"/>
                <a:gd name="T9" fmla="*/ 22 h 225"/>
                <a:gd name="T10" fmla="*/ 50 w 192"/>
                <a:gd name="T11" fmla="*/ 22 h 225"/>
                <a:gd name="T12" fmla="*/ 50 w 192"/>
                <a:gd name="T13" fmla="*/ 225 h 225"/>
                <a:gd name="T14" fmla="*/ 0 w 192"/>
                <a:gd name="T15" fmla="*/ 225 h 225"/>
                <a:gd name="T16" fmla="*/ 0 w 192"/>
                <a:gd name="T17" fmla="*/ 0 h 225"/>
                <a:gd name="T18" fmla="*/ 100 w 192"/>
                <a:gd name="T19" fmla="*/ 0 h 225"/>
                <a:gd name="T20" fmla="*/ 175 w 192"/>
                <a:gd name="T21" fmla="*/ 67 h 225"/>
                <a:gd name="T22" fmla="*/ 131 w 192"/>
                <a:gd name="T23" fmla="*/ 129 h 225"/>
                <a:gd name="T24" fmla="*/ 192 w 192"/>
                <a:gd name="T25" fmla="*/ 225 h 225"/>
                <a:gd name="T26" fmla="*/ 134 w 192"/>
                <a:gd name="T27" fmla="*/ 225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2" h="225">
                  <a:moveTo>
                    <a:pt x="134" y="225"/>
                  </a:moveTo>
                  <a:cubicBezTo>
                    <a:pt x="62" y="112"/>
                    <a:pt x="62" y="112"/>
                    <a:pt x="62" y="112"/>
                  </a:cubicBezTo>
                  <a:cubicBezTo>
                    <a:pt x="75" y="112"/>
                    <a:pt x="75" y="112"/>
                    <a:pt x="75" y="112"/>
                  </a:cubicBezTo>
                  <a:cubicBezTo>
                    <a:pt x="103" y="112"/>
                    <a:pt x="125" y="92"/>
                    <a:pt x="125" y="67"/>
                  </a:cubicBezTo>
                  <a:cubicBezTo>
                    <a:pt x="125" y="43"/>
                    <a:pt x="103" y="22"/>
                    <a:pt x="75" y="22"/>
                  </a:cubicBezTo>
                  <a:cubicBezTo>
                    <a:pt x="50" y="22"/>
                    <a:pt x="50" y="22"/>
                    <a:pt x="50" y="22"/>
                  </a:cubicBezTo>
                  <a:cubicBezTo>
                    <a:pt x="50" y="225"/>
                    <a:pt x="50" y="225"/>
                    <a:pt x="50" y="225"/>
                  </a:cubicBezTo>
                  <a:cubicBezTo>
                    <a:pt x="0" y="225"/>
                    <a:pt x="0" y="225"/>
                    <a:pt x="0" y="22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42" y="0"/>
                    <a:pt x="175" y="30"/>
                    <a:pt x="175" y="67"/>
                  </a:cubicBezTo>
                  <a:cubicBezTo>
                    <a:pt x="175" y="95"/>
                    <a:pt x="157" y="118"/>
                    <a:pt x="131" y="129"/>
                  </a:cubicBezTo>
                  <a:cubicBezTo>
                    <a:pt x="192" y="225"/>
                    <a:pt x="192" y="225"/>
                    <a:pt x="192" y="225"/>
                  </a:cubicBezTo>
                  <a:lnTo>
                    <a:pt x="134" y="225"/>
                  </a:lnTo>
                  <a:close/>
                </a:path>
              </a:pathLst>
            </a:custGeom>
            <a:solidFill>
              <a:srgbClr val="AAAA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42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Freeform 7"/>
            <p:cNvSpPr>
              <a:spLocks/>
            </p:cNvSpPr>
            <p:nvPr/>
          </p:nvSpPr>
          <p:spPr bwMode="auto">
            <a:xfrm>
              <a:off x="8546091" y="6099813"/>
              <a:ext cx="282680" cy="465160"/>
            </a:xfrm>
            <a:custGeom>
              <a:avLst/>
              <a:gdLst>
                <a:gd name="T0" fmla="*/ 0 w 347"/>
                <a:gd name="T1" fmla="*/ 571 h 571"/>
                <a:gd name="T2" fmla="*/ 0 w 347"/>
                <a:gd name="T3" fmla="*/ 0 h 571"/>
                <a:gd name="T4" fmla="*/ 347 w 347"/>
                <a:gd name="T5" fmla="*/ 0 h 571"/>
                <a:gd name="T6" fmla="*/ 347 w 347"/>
                <a:gd name="T7" fmla="*/ 56 h 571"/>
                <a:gd name="T8" fmla="*/ 126 w 347"/>
                <a:gd name="T9" fmla="*/ 56 h 571"/>
                <a:gd name="T10" fmla="*/ 126 w 347"/>
                <a:gd name="T11" fmla="*/ 256 h 571"/>
                <a:gd name="T12" fmla="*/ 347 w 347"/>
                <a:gd name="T13" fmla="*/ 256 h 571"/>
                <a:gd name="T14" fmla="*/ 347 w 347"/>
                <a:gd name="T15" fmla="*/ 315 h 571"/>
                <a:gd name="T16" fmla="*/ 126 w 347"/>
                <a:gd name="T17" fmla="*/ 315 h 571"/>
                <a:gd name="T18" fmla="*/ 126 w 347"/>
                <a:gd name="T19" fmla="*/ 513 h 571"/>
                <a:gd name="T20" fmla="*/ 347 w 347"/>
                <a:gd name="T21" fmla="*/ 513 h 571"/>
                <a:gd name="T22" fmla="*/ 347 w 347"/>
                <a:gd name="T23" fmla="*/ 571 h 571"/>
                <a:gd name="T24" fmla="*/ 0 w 347"/>
                <a:gd name="T25" fmla="*/ 571 h 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7" h="571">
                  <a:moveTo>
                    <a:pt x="0" y="571"/>
                  </a:moveTo>
                  <a:lnTo>
                    <a:pt x="0" y="0"/>
                  </a:lnTo>
                  <a:lnTo>
                    <a:pt x="347" y="0"/>
                  </a:lnTo>
                  <a:lnTo>
                    <a:pt x="347" y="56"/>
                  </a:lnTo>
                  <a:lnTo>
                    <a:pt x="126" y="56"/>
                  </a:lnTo>
                  <a:lnTo>
                    <a:pt x="126" y="256"/>
                  </a:lnTo>
                  <a:lnTo>
                    <a:pt x="347" y="256"/>
                  </a:lnTo>
                  <a:lnTo>
                    <a:pt x="347" y="315"/>
                  </a:lnTo>
                  <a:lnTo>
                    <a:pt x="126" y="315"/>
                  </a:lnTo>
                  <a:lnTo>
                    <a:pt x="126" y="513"/>
                  </a:lnTo>
                  <a:lnTo>
                    <a:pt x="347" y="513"/>
                  </a:lnTo>
                  <a:lnTo>
                    <a:pt x="347" y="571"/>
                  </a:lnTo>
                  <a:lnTo>
                    <a:pt x="0" y="571"/>
                  </a:lnTo>
                  <a:close/>
                </a:path>
              </a:pathLst>
            </a:custGeom>
            <a:solidFill>
              <a:srgbClr val="AAAA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42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Rectangle 8"/>
            <p:cNvSpPr>
              <a:spLocks noChangeArrowheads="1"/>
            </p:cNvSpPr>
            <p:nvPr/>
          </p:nvSpPr>
          <p:spPr bwMode="auto">
            <a:xfrm>
              <a:off x="7522090" y="6099813"/>
              <a:ext cx="26883" cy="465160"/>
            </a:xfrm>
            <a:prstGeom prst="rect">
              <a:avLst/>
            </a:prstGeom>
            <a:solidFill>
              <a:srgbClr val="AAAA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42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Freeform 9"/>
            <p:cNvSpPr>
              <a:spLocks noEditPoints="1"/>
            </p:cNvSpPr>
            <p:nvPr/>
          </p:nvSpPr>
          <p:spPr bwMode="auto">
            <a:xfrm>
              <a:off x="7020272" y="6099813"/>
              <a:ext cx="452125" cy="452940"/>
            </a:xfrm>
            <a:custGeom>
              <a:avLst/>
              <a:gdLst>
                <a:gd name="T0" fmla="*/ 555 w 555"/>
                <a:gd name="T1" fmla="*/ 457 h 556"/>
                <a:gd name="T2" fmla="*/ 555 w 555"/>
                <a:gd name="T3" fmla="*/ 556 h 556"/>
                <a:gd name="T4" fmla="*/ 0 w 555"/>
                <a:gd name="T5" fmla="*/ 0 h 556"/>
                <a:gd name="T6" fmla="*/ 99 w 555"/>
                <a:gd name="T7" fmla="*/ 0 h 556"/>
                <a:gd name="T8" fmla="*/ 555 w 555"/>
                <a:gd name="T9" fmla="*/ 457 h 556"/>
                <a:gd name="T10" fmla="*/ 210 w 555"/>
                <a:gd name="T11" fmla="*/ 0 h 556"/>
                <a:gd name="T12" fmla="*/ 127 w 555"/>
                <a:gd name="T13" fmla="*/ 0 h 556"/>
                <a:gd name="T14" fmla="*/ 555 w 555"/>
                <a:gd name="T15" fmla="*/ 432 h 556"/>
                <a:gd name="T16" fmla="*/ 555 w 555"/>
                <a:gd name="T17" fmla="*/ 348 h 556"/>
                <a:gd name="T18" fmla="*/ 210 w 555"/>
                <a:gd name="T19" fmla="*/ 0 h 556"/>
                <a:gd name="T20" fmla="*/ 319 w 555"/>
                <a:gd name="T21" fmla="*/ 0 h 556"/>
                <a:gd name="T22" fmla="*/ 236 w 555"/>
                <a:gd name="T23" fmla="*/ 0 h 556"/>
                <a:gd name="T24" fmla="*/ 555 w 555"/>
                <a:gd name="T25" fmla="*/ 320 h 556"/>
                <a:gd name="T26" fmla="*/ 555 w 555"/>
                <a:gd name="T27" fmla="*/ 236 h 556"/>
                <a:gd name="T28" fmla="*/ 319 w 555"/>
                <a:gd name="T29" fmla="*/ 0 h 556"/>
                <a:gd name="T30" fmla="*/ 431 w 555"/>
                <a:gd name="T31" fmla="*/ 0 h 556"/>
                <a:gd name="T32" fmla="*/ 347 w 555"/>
                <a:gd name="T33" fmla="*/ 0 h 556"/>
                <a:gd name="T34" fmla="*/ 555 w 555"/>
                <a:gd name="T35" fmla="*/ 208 h 556"/>
                <a:gd name="T36" fmla="*/ 555 w 555"/>
                <a:gd name="T37" fmla="*/ 124 h 556"/>
                <a:gd name="T38" fmla="*/ 431 w 555"/>
                <a:gd name="T39" fmla="*/ 0 h 556"/>
                <a:gd name="T40" fmla="*/ 555 w 555"/>
                <a:gd name="T41" fmla="*/ 0 h 556"/>
                <a:gd name="T42" fmla="*/ 459 w 555"/>
                <a:gd name="T43" fmla="*/ 0 h 556"/>
                <a:gd name="T44" fmla="*/ 555 w 555"/>
                <a:gd name="T45" fmla="*/ 99 h 556"/>
                <a:gd name="T46" fmla="*/ 555 w 555"/>
                <a:gd name="T47" fmla="*/ 0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55" h="556">
                  <a:moveTo>
                    <a:pt x="555" y="457"/>
                  </a:moveTo>
                  <a:lnTo>
                    <a:pt x="555" y="556"/>
                  </a:lnTo>
                  <a:lnTo>
                    <a:pt x="0" y="0"/>
                  </a:lnTo>
                  <a:lnTo>
                    <a:pt x="99" y="0"/>
                  </a:lnTo>
                  <a:lnTo>
                    <a:pt x="555" y="457"/>
                  </a:lnTo>
                  <a:close/>
                  <a:moveTo>
                    <a:pt x="210" y="0"/>
                  </a:moveTo>
                  <a:lnTo>
                    <a:pt x="127" y="0"/>
                  </a:lnTo>
                  <a:lnTo>
                    <a:pt x="555" y="432"/>
                  </a:lnTo>
                  <a:lnTo>
                    <a:pt x="555" y="348"/>
                  </a:lnTo>
                  <a:lnTo>
                    <a:pt x="210" y="0"/>
                  </a:lnTo>
                  <a:close/>
                  <a:moveTo>
                    <a:pt x="319" y="0"/>
                  </a:moveTo>
                  <a:lnTo>
                    <a:pt x="236" y="0"/>
                  </a:lnTo>
                  <a:lnTo>
                    <a:pt x="555" y="320"/>
                  </a:lnTo>
                  <a:lnTo>
                    <a:pt x="555" y="236"/>
                  </a:lnTo>
                  <a:lnTo>
                    <a:pt x="319" y="0"/>
                  </a:lnTo>
                  <a:close/>
                  <a:moveTo>
                    <a:pt x="431" y="0"/>
                  </a:moveTo>
                  <a:lnTo>
                    <a:pt x="347" y="0"/>
                  </a:lnTo>
                  <a:lnTo>
                    <a:pt x="555" y="208"/>
                  </a:lnTo>
                  <a:lnTo>
                    <a:pt x="555" y="124"/>
                  </a:lnTo>
                  <a:lnTo>
                    <a:pt x="431" y="0"/>
                  </a:lnTo>
                  <a:close/>
                  <a:moveTo>
                    <a:pt x="555" y="0"/>
                  </a:moveTo>
                  <a:lnTo>
                    <a:pt x="459" y="0"/>
                  </a:lnTo>
                  <a:lnTo>
                    <a:pt x="555" y="99"/>
                  </a:lnTo>
                  <a:lnTo>
                    <a:pt x="555" y="0"/>
                  </a:lnTo>
                  <a:close/>
                </a:path>
              </a:pathLst>
            </a:custGeom>
            <a:solidFill>
              <a:srgbClr val="A9A9A9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42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17191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25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25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25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25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783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slide" Target="slide5.xml"/><Relationship Id="rId10" Type="http://schemas.openxmlformats.org/officeDocument/2006/relationships/image" Target="../media/image8.png"/><Relationship Id="rId4" Type="http://schemas.openxmlformats.org/officeDocument/2006/relationships/slide" Target="slide4.xml"/><Relationship Id="rId9" Type="http://schemas.openxmlformats.org/officeDocument/2006/relationships/slide" Target="slide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png"/><Relationship Id="rId3" Type="http://schemas.openxmlformats.org/officeDocument/2006/relationships/image" Target="../media/image4.png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4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4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slide" Target="slide8.xml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25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33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Imagen 2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704" y="1"/>
            <a:ext cx="3899297" cy="2500049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571" y="1"/>
            <a:ext cx="3913094" cy="2500048"/>
          </a:xfrm>
          <a:prstGeom prst="rect">
            <a:avLst/>
          </a:prstGeom>
        </p:spPr>
      </p:pic>
      <p:grpSp>
        <p:nvGrpSpPr>
          <p:cNvPr id="58" name="44 Grupo"/>
          <p:cNvGrpSpPr>
            <a:grpSpLocks noChangeAspect="1"/>
          </p:cNvGrpSpPr>
          <p:nvPr/>
        </p:nvGrpSpPr>
        <p:grpSpPr>
          <a:xfrm>
            <a:off x="6408204" y="3273828"/>
            <a:ext cx="2167676" cy="1186307"/>
            <a:chOff x="122238" y="993775"/>
            <a:chExt cx="8899525" cy="4870451"/>
          </a:xfrm>
          <a:solidFill>
            <a:srgbClr val="A9A9A9"/>
          </a:solidFill>
        </p:grpSpPr>
        <p:sp>
          <p:nvSpPr>
            <p:cNvPr id="59" name="Freeform 5"/>
            <p:cNvSpPr>
              <a:spLocks/>
            </p:cNvSpPr>
            <p:nvPr/>
          </p:nvSpPr>
          <p:spPr bwMode="auto">
            <a:xfrm>
              <a:off x="2971801" y="993775"/>
              <a:ext cx="2174875" cy="2355850"/>
            </a:xfrm>
            <a:custGeom>
              <a:avLst/>
              <a:gdLst>
                <a:gd name="T0" fmla="*/ 116 w 193"/>
                <a:gd name="T1" fmla="*/ 209 h 209"/>
                <a:gd name="T2" fmla="*/ 0 w 193"/>
                <a:gd name="T3" fmla="*/ 105 h 209"/>
                <a:gd name="T4" fmla="*/ 116 w 193"/>
                <a:gd name="T5" fmla="*/ 0 h 209"/>
                <a:gd name="T6" fmla="*/ 193 w 193"/>
                <a:gd name="T7" fmla="*/ 23 h 209"/>
                <a:gd name="T8" fmla="*/ 179 w 193"/>
                <a:gd name="T9" fmla="*/ 54 h 209"/>
                <a:gd name="T10" fmla="*/ 116 w 193"/>
                <a:gd name="T11" fmla="*/ 21 h 209"/>
                <a:gd name="T12" fmla="*/ 51 w 193"/>
                <a:gd name="T13" fmla="*/ 105 h 209"/>
                <a:gd name="T14" fmla="*/ 116 w 193"/>
                <a:gd name="T15" fmla="*/ 188 h 209"/>
                <a:gd name="T16" fmla="*/ 179 w 193"/>
                <a:gd name="T17" fmla="*/ 155 h 209"/>
                <a:gd name="T18" fmla="*/ 193 w 193"/>
                <a:gd name="T19" fmla="*/ 186 h 209"/>
                <a:gd name="T20" fmla="*/ 116 w 193"/>
                <a:gd name="T21" fmla="*/ 209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3" h="209">
                  <a:moveTo>
                    <a:pt x="116" y="209"/>
                  </a:moveTo>
                  <a:cubicBezTo>
                    <a:pt x="52" y="209"/>
                    <a:pt x="0" y="162"/>
                    <a:pt x="0" y="105"/>
                  </a:cubicBezTo>
                  <a:cubicBezTo>
                    <a:pt x="0" y="47"/>
                    <a:pt x="52" y="0"/>
                    <a:pt x="116" y="0"/>
                  </a:cubicBezTo>
                  <a:cubicBezTo>
                    <a:pt x="149" y="0"/>
                    <a:pt x="172" y="9"/>
                    <a:pt x="193" y="23"/>
                  </a:cubicBezTo>
                  <a:cubicBezTo>
                    <a:pt x="179" y="54"/>
                    <a:pt x="179" y="54"/>
                    <a:pt x="179" y="54"/>
                  </a:cubicBezTo>
                  <a:cubicBezTo>
                    <a:pt x="170" y="38"/>
                    <a:pt x="148" y="21"/>
                    <a:pt x="116" y="21"/>
                  </a:cubicBezTo>
                  <a:cubicBezTo>
                    <a:pt x="73" y="21"/>
                    <a:pt x="51" y="62"/>
                    <a:pt x="51" y="105"/>
                  </a:cubicBezTo>
                  <a:cubicBezTo>
                    <a:pt x="51" y="148"/>
                    <a:pt x="73" y="188"/>
                    <a:pt x="116" y="188"/>
                  </a:cubicBezTo>
                  <a:cubicBezTo>
                    <a:pt x="149" y="188"/>
                    <a:pt x="170" y="172"/>
                    <a:pt x="179" y="155"/>
                  </a:cubicBezTo>
                  <a:cubicBezTo>
                    <a:pt x="193" y="186"/>
                    <a:pt x="193" y="186"/>
                    <a:pt x="193" y="186"/>
                  </a:cubicBezTo>
                  <a:cubicBezTo>
                    <a:pt x="172" y="200"/>
                    <a:pt x="149" y="209"/>
                    <a:pt x="116" y="20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MX" sz="1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0" name="Freeform 6"/>
            <p:cNvSpPr>
              <a:spLocks/>
            </p:cNvSpPr>
            <p:nvPr/>
          </p:nvSpPr>
          <p:spPr bwMode="auto">
            <a:xfrm>
              <a:off x="5416551" y="1038225"/>
              <a:ext cx="1949450" cy="2278063"/>
            </a:xfrm>
            <a:custGeom>
              <a:avLst/>
              <a:gdLst>
                <a:gd name="T0" fmla="*/ 121 w 173"/>
                <a:gd name="T1" fmla="*/ 202 h 202"/>
                <a:gd name="T2" fmla="*/ 56 w 173"/>
                <a:gd name="T3" fmla="*/ 101 h 202"/>
                <a:gd name="T4" fmla="*/ 68 w 173"/>
                <a:gd name="T5" fmla="*/ 101 h 202"/>
                <a:gd name="T6" fmla="*/ 113 w 173"/>
                <a:gd name="T7" fmla="*/ 60 h 202"/>
                <a:gd name="T8" fmla="*/ 68 w 173"/>
                <a:gd name="T9" fmla="*/ 20 h 202"/>
                <a:gd name="T10" fmla="*/ 45 w 173"/>
                <a:gd name="T11" fmla="*/ 20 h 202"/>
                <a:gd name="T12" fmla="*/ 45 w 173"/>
                <a:gd name="T13" fmla="*/ 202 h 202"/>
                <a:gd name="T14" fmla="*/ 0 w 173"/>
                <a:gd name="T15" fmla="*/ 202 h 202"/>
                <a:gd name="T16" fmla="*/ 0 w 173"/>
                <a:gd name="T17" fmla="*/ 0 h 202"/>
                <a:gd name="T18" fmla="*/ 90 w 173"/>
                <a:gd name="T19" fmla="*/ 0 h 202"/>
                <a:gd name="T20" fmla="*/ 158 w 173"/>
                <a:gd name="T21" fmla="*/ 60 h 202"/>
                <a:gd name="T22" fmla="*/ 118 w 173"/>
                <a:gd name="T23" fmla="*/ 116 h 202"/>
                <a:gd name="T24" fmla="*/ 173 w 173"/>
                <a:gd name="T25" fmla="*/ 202 h 202"/>
                <a:gd name="T26" fmla="*/ 121 w 173"/>
                <a:gd name="T27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3" h="202">
                  <a:moveTo>
                    <a:pt x="121" y="202"/>
                  </a:moveTo>
                  <a:cubicBezTo>
                    <a:pt x="56" y="101"/>
                    <a:pt x="56" y="101"/>
                    <a:pt x="56" y="101"/>
                  </a:cubicBezTo>
                  <a:cubicBezTo>
                    <a:pt x="68" y="101"/>
                    <a:pt x="68" y="101"/>
                    <a:pt x="68" y="101"/>
                  </a:cubicBezTo>
                  <a:cubicBezTo>
                    <a:pt x="92" y="101"/>
                    <a:pt x="113" y="83"/>
                    <a:pt x="113" y="60"/>
                  </a:cubicBezTo>
                  <a:cubicBezTo>
                    <a:pt x="113" y="38"/>
                    <a:pt x="92" y="20"/>
                    <a:pt x="68" y="20"/>
                  </a:cubicBezTo>
                  <a:cubicBezTo>
                    <a:pt x="45" y="20"/>
                    <a:pt x="45" y="20"/>
                    <a:pt x="45" y="20"/>
                  </a:cubicBezTo>
                  <a:cubicBezTo>
                    <a:pt x="45" y="202"/>
                    <a:pt x="45" y="202"/>
                    <a:pt x="45" y="202"/>
                  </a:cubicBezTo>
                  <a:cubicBezTo>
                    <a:pt x="0" y="202"/>
                    <a:pt x="0" y="202"/>
                    <a:pt x="0" y="20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128" y="0"/>
                    <a:pt x="158" y="27"/>
                    <a:pt x="158" y="60"/>
                  </a:cubicBezTo>
                  <a:cubicBezTo>
                    <a:pt x="158" y="85"/>
                    <a:pt x="141" y="106"/>
                    <a:pt x="118" y="116"/>
                  </a:cubicBezTo>
                  <a:cubicBezTo>
                    <a:pt x="173" y="202"/>
                    <a:pt x="173" y="202"/>
                    <a:pt x="173" y="202"/>
                  </a:cubicBezTo>
                  <a:lnTo>
                    <a:pt x="121" y="2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MX" sz="1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1" name="Freeform 7"/>
            <p:cNvSpPr>
              <a:spLocks/>
            </p:cNvSpPr>
            <p:nvPr/>
          </p:nvSpPr>
          <p:spPr bwMode="auto">
            <a:xfrm>
              <a:off x="7624763" y="1038225"/>
              <a:ext cx="1397000" cy="2278063"/>
            </a:xfrm>
            <a:custGeom>
              <a:avLst/>
              <a:gdLst>
                <a:gd name="T0" fmla="*/ 0 w 880"/>
                <a:gd name="T1" fmla="*/ 1435 h 1435"/>
                <a:gd name="T2" fmla="*/ 0 w 880"/>
                <a:gd name="T3" fmla="*/ 0 h 1435"/>
                <a:gd name="T4" fmla="*/ 880 w 880"/>
                <a:gd name="T5" fmla="*/ 0 h 1435"/>
                <a:gd name="T6" fmla="*/ 880 w 880"/>
                <a:gd name="T7" fmla="*/ 142 h 1435"/>
                <a:gd name="T8" fmla="*/ 319 w 880"/>
                <a:gd name="T9" fmla="*/ 142 h 1435"/>
                <a:gd name="T10" fmla="*/ 319 w 880"/>
                <a:gd name="T11" fmla="*/ 647 h 1435"/>
                <a:gd name="T12" fmla="*/ 880 w 880"/>
                <a:gd name="T13" fmla="*/ 647 h 1435"/>
                <a:gd name="T14" fmla="*/ 880 w 880"/>
                <a:gd name="T15" fmla="*/ 789 h 1435"/>
                <a:gd name="T16" fmla="*/ 319 w 880"/>
                <a:gd name="T17" fmla="*/ 789 h 1435"/>
                <a:gd name="T18" fmla="*/ 319 w 880"/>
                <a:gd name="T19" fmla="*/ 1293 h 1435"/>
                <a:gd name="T20" fmla="*/ 880 w 880"/>
                <a:gd name="T21" fmla="*/ 1293 h 1435"/>
                <a:gd name="T22" fmla="*/ 880 w 880"/>
                <a:gd name="T23" fmla="*/ 1435 h 1435"/>
                <a:gd name="T24" fmla="*/ 0 w 880"/>
                <a:gd name="T25" fmla="*/ 1435 h 1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0" h="1435">
                  <a:moveTo>
                    <a:pt x="0" y="1435"/>
                  </a:moveTo>
                  <a:lnTo>
                    <a:pt x="0" y="0"/>
                  </a:lnTo>
                  <a:lnTo>
                    <a:pt x="880" y="0"/>
                  </a:lnTo>
                  <a:lnTo>
                    <a:pt x="880" y="142"/>
                  </a:lnTo>
                  <a:lnTo>
                    <a:pt x="319" y="142"/>
                  </a:lnTo>
                  <a:lnTo>
                    <a:pt x="319" y="647"/>
                  </a:lnTo>
                  <a:lnTo>
                    <a:pt x="880" y="647"/>
                  </a:lnTo>
                  <a:lnTo>
                    <a:pt x="880" y="789"/>
                  </a:lnTo>
                  <a:lnTo>
                    <a:pt x="319" y="789"/>
                  </a:lnTo>
                  <a:lnTo>
                    <a:pt x="319" y="1293"/>
                  </a:lnTo>
                  <a:lnTo>
                    <a:pt x="880" y="1293"/>
                  </a:lnTo>
                  <a:lnTo>
                    <a:pt x="880" y="1435"/>
                  </a:lnTo>
                  <a:lnTo>
                    <a:pt x="0" y="14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MX" sz="1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2" name="Freeform 8"/>
            <p:cNvSpPr>
              <a:spLocks noEditPoints="1"/>
            </p:cNvSpPr>
            <p:nvPr/>
          </p:nvSpPr>
          <p:spPr bwMode="auto">
            <a:xfrm>
              <a:off x="2995613" y="4602163"/>
              <a:ext cx="360363" cy="484188"/>
            </a:xfrm>
            <a:custGeom>
              <a:avLst/>
              <a:gdLst>
                <a:gd name="T0" fmla="*/ 0 w 32"/>
                <a:gd name="T1" fmla="*/ 1 h 43"/>
                <a:gd name="T2" fmla="*/ 12 w 32"/>
                <a:gd name="T3" fmla="*/ 0 h 43"/>
                <a:gd name="T4" fmla="*/ 26 w 32"/>
                <a:gd name="T5" fmla="*/ 4 h 43"/>
                <a:gd name="T6" fmla="*/ 30 w 32"/>
                <a:gd name="T7" fmla="*/ 12 h 43"/>
                <a:gd name="T8" fmla="*/ 23 w 32"/>
                <a:gd name="T9" fmla="*/ 23 h 43"/>
                <a:gd name="T10" fmla="*/ 23 w 32"/>
                <a:gd name="T11" fmla="*/ 23 h 43"/>
                <a:gd name="T12" fmla="*/ 28 w 32"/>
                <a:gd name="T13" fmla="*/ 31 h 43"/>
                <a:gd name="T14" fmla="*/ 32 w 32"/>
                <a:gd name="T15" fmla="*/ 43 h 43"/>
                <a:gd name="T16" fmla="*/ 22 w 32"/>
                <a:gd name="T17" fmla="*/ 43 h 43"/>
                <a:gd name="T18" fmla="*/ 19 w 32"/>
                <a:gd name="T19" fmla="*/ 33 h 43"/>
                <a:gd name="T20" fmla="*/ 12 w 32"/>
                <a:gd name="T21" fmla="*/ 26 h 43"/>
                <a:gd name="T22" fmla="*/ 9 w 32"/>
                <a:gd name="T23" fmla="*/ 26 h 43"/>
                <a:gd name="T24" fmla="*/ 9 w 32"/>
                <a:gd name="T25" fmla="*/ 43 h 43"/>
                <a:gd name="T26" fmla="*/ 0 w 32"/>
                <a:gd name="T27" fmla="*/ 43 h 43"/>
                <a:gd name="T28" fmla="*/ 0 w 32"/>
                <a:gd name="T29" fmla="*/ 1 h 43"/>
                <a:gd name="T30" fmla="*/ 9 w 32"/>
                <a:gd name="T31" fmla="*/ 19 h 43"/>
                <a:gd name="T32" fmla="*/ 13 w 32"/>
                <a:gd name="T33" fmla="*/ 19 h 43"/>
                <a:gd name="T34" fmla="*/ 21 w 32"/>
                <a:gd name="T35" fmla="*/ 13 h 43"/>
                <a:gd name="T36" fmla="*/ 13 w 32"/>
                <a:gd name="T37" fmla="*/ 7 h 43"/>
                <a:gd name="T38" fmla="*/ 9 w 32"/>
                <a:gd name="T39" fmla="*/ 8 h 43"/>
                <a:gd name="T40" fmla="*/ 9 w 32"/>
                <a:gd name="T41" fmla="*/ 1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2" h="43">
                  <a:moveTo>
                    <a:pt x="0" y="1"/>
                  </a:moveTo>
                  <a:cubicBezTo>
                    <a:pt x="3" y="1"/>
                    <a:pt x="7" y="0"/>
                    <a:pt x="12" y="0"/>
                  </a:cubicBezTo>
                  <a:cubicBezTo>
                    <a:pt x="19" y="0"/>
                    <a:pt x="23" y="1"/>
                    <a:pt x="26" y="4"/>
                  </a:cubicBezTo>
                  <a:cubicBezTo>
                    <a:pt x="29" y="6"/>
                    <a:pt x="30" y="8"/>
                    <a:pt x="30" y="12"/>
                  </a:cubicBezTo>
                  <a:cubicBezTo>
                    <a:pt x="30" y="18"/>
                    <a:pt x="26" y="21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6" y="24"/>
                    <a:pt x="27" y="27"/>
                    <a:pt x="28" y="31"/>
                  </a:cubicBezTo>
                  <a:cubicBezTo>
                    <a:pt x="30" y="36"/>
                    <a:pt x="31" y="41"/>
                    <a:pt x="32" y="43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1" y="42"/>
                    <a:pt x="20" y="38"/>
                    <a:pt x="19" y="33"/>
                  </a:cubicBezTo>
                  <a:cubicBezTo>
                    <a:pt x="18" y="28"/>
                    <a:pt x="16" y="26"/>
                    <a:pt x="12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0" y="43"/>
                    <a:pt x="0" y="43"/>
                    <a:pt x="0" y="43"/>
                  </a:cubicBezTo>
                  <a:lnTo>
                    <a:pt x="0" y="1"/>
                  </a:lnTo>
                  <a:close/>
                  <a:moveTo>
                    <a:pt x="9" y="19"/>
                  </a:moveTo>
                  <a:cubicBezTo>
                    <a:pt x="13" y="19"/>
                    <a:pt x="13" y="19"/>
                    <a:pt x="13" y="19"/>
                  </a:cubicBezTo>
                  <a:cubicBezTo>
                    <a:pt x="18" y="19"/>
                    <a:pt x="21" y="17"/>
                    <a:pt x="21" y="13"/>
                  </a:cubicBezTo>
                  <a:cubicBezTo>
                    <a:pt x="21" y="9"/>
                    <a:pt x="18" y="7"/>
                    <a:pt x="13" y="7"/>
                  </a:cubicBezTo>
                  <a:cubicBezTo>
                    <a:pt x="11" y="7"/>
                    <a:pt x="10" y="7"/>
                    <a:pt x="9" y="8"/>
                  </a:cubicBezTo>
                  <a:lnTo>
                    <a:pt x="9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MX" sz="1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3" name="Freeform 9"/>
            <p:cNvSpPr>
              <a:spLocks/>
            </p:cNvSpPr>
            <p:nvPr/>
          </p:nvSpPr>
          <p:spPr bwMode="auto">
            <a:xfrm>
              <a:off x="3422651" y="4602163"/>
              <a:ext cx="304800" cy="484188"/>
            </a:xfrm>
            <a:custGeom>
              <a:avLst/>
              <a:gdLst>
                <a:gd name="T0" fmla="*/ 178 w 192"/>
                <a:gd name="T1" fmla="*/ 177 h 305"/>
                <a:gd name="T2" fmla="*/ 71 w 192"/>
                <a:gd name="T3" fmla="*/ 177 h 305"/>
                <a:gd name="T4" fmla="*/ 71 w 192"/>
                <a:gd name="T5" fmla="*/ 248 h 305"/>
                <a:gd name="T6" fmla="*/ 192 w 192"/>
                <a:gd name="T7" fmla="*/ 248 h 305"/>
                <a:gd name="T8" fmla="*/ 192 w 192"/>
                <a:gd name="T9" fmla="*/ 305 h 305"/>
                <a:gd name="T10" fmla="*/ 0 w 192"/>
                <a:gd name="T11" fmla="*/ 305 h 305"/>
                <a:gd name="T12" fmla="*/ 0 w 192"/>
                <a:gd name="T13" fmla="*/ 0 h 305"/>
                <a:gd name="T14" fmla="*/ 185 w 192"/>
                <a:gd name="T15" fmla="*/ 0 h 305"/>
                <a:gd name="T16" fmla="*/ 185 w 192"/>
                <a:gd name="T17" fmla="*/ 56 h 305"/>
                <a:gd name="T18" fmla="*/ 71 w 192"/>
                <a:gd name="T19" fmla="*/ 56 h 305"/>
                <a:gd name="T20" fmla="*/ 71 w 192"/>
                <a:gd name="T21" fmla="*/ 120 h 305"/>
                <a:gd name="T22" fmla="*/ 178 w 192"/>
                <a:gd name="T23" fmla="*/ 120 h 305"/>
                <a:gd name="T24" fmla="*/ 178 w 192"/>
                <a:gd name="T25" fmla="*/ 177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2" h="305">
                  <a:moveTo>
                    <a:pt x="178" y="177"/>
                  </a:moveTo>
                  <a:lnTo>
                    <a:pt x="71" y="177"/>
                  </a:lnTo>
                  <a:lnTo>
                    <a:pt x="71" y="248"/>
                  </a:lnTo>
                  <a:lnTo>
                    <a:pt x="192" y="248"/>
                  </a:lnTo>
                  <a:lnTo>
                    <a:pt x="192" y="305"/>
                  </a:lnTo>
                  <a:lnTo>
                    <a:pt x="0" y="305"/>
                  </a:lnTo>
                  <a:lnTo>
                    <a:pt x="0" y="0"/>
                  </a:lnTo>
                  <a:lnTo>
                    <a:pt x="185" y="0"/>
                  </a:lnTo>
                  <a:lnTo>
                    <a:pt x="185" y="56"/>
                  </a:lnTo>
                  <a:lnTo>
                    <a:pt x="71" y="56"/>
                  </a:lnTo>
                  <a:lnTo>
                    <a:pt x="71" y="120"/>
                  </a:lnTo>
                  <a:lnTo>
                    <a:pt x="178" y="120"/>
                  </a:lnTo>
                  <a:lnTo>
                    <a:pt x="178" y="1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MX" sz="1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4" name="Freeform 10"/>
            <p:cNvSpPr>
              <a:spLocks/>
            </p:cNvSpPr>
            <p:nvPr/>
          </p:nvSpPr>
          <p:spPr bwMode="auto">
            <a:xfrm>
              <a:off x="3794126" y="4602163"/>
              <a:ext cx="417513" cy="484188"/>
            </a:xfrm>
            <a:custGeom>
              <a:avLst/>
              <a:gdLst>
                <a:gd name="T0" fmla="*/ 37 w 37"/>
                <a:gd name="T1" fmla="*/ 41 h 43"/>
                <a:gd name="T2" fmla="*/ 23 w 37"/>
                <a:gd name="T3" fmla="*/ 43 h 43"/>
                <a:gd name="T4" fmla="*/ 6 w 37"/>
                <a:gd name="T5" fmla="*/ 38 h 43"/>
                <a:gd name="T6" fmla="*/ 0 w 37"/>
                <a:gd name="T7" fmla="*/ 22 h 43"/>
                <a:gd name="T8" fmla="*/ 24 w 37"/>
                <a:gd name="T9" fmla="*/ 0 h 43"/>
                <a:gd name="T10" fmla="*/ 36 w 37"/>
                <a:gd name="T11" fmla="*/ 2 h 43"/>
                <a:gd name="T12" fmla="*/ 34 w 37"/>
                <a:gd name="T13" fmla="*/ 10 h 43"/>
                <a:gd name="T14" fmla="*/ 24 w 37"/>
                <a:gd name="T15" fmla="*/ 8 h 43"/>
                <a:gd name="T16" fmla="*/ 10 w 37"/>
                <a:gd name="T17" fmla="*/ 22 h 43"/>
                <a:gd name="T18" fmla="*/ 24 w 37"/>
                <a:gd name="T19" fmla="*/ 36 h 43"/>
                <a:gd name="T20" fmla="*/ 28 w 37"/>
                <a:gd name="T21" fmla="*/ 35 h 43"/>
                <a:gd name="T22" fmla="*/ 28 w 37"/>
                <a:gd name="T23" fmla="*/ 26 h 43"/>
                <a:gd name="T24" fmla="*/ 22 w 37"/>
                <a:gd name="T25" fmla="*/ 26 h 43"/>
                <a:gd name="T26" fmla="*/ 22 w 37"/>
                <a:gd name="T27" fmla="*/ 19 h 43"/>
                <a:gd name="T28" fmla="*/ 37 w 37"/>
                <a:gd name="T29" fmla="*/ 19 h 43"/>
                <a:gd name="T30" fmla="*/ 37 w 37"/>
                <a:gd name="T31" fmla="*/ 4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7" h="43">
                  <a:moveTo>
                    <a:pt x="37" y="41"/>
                  </a:moveTo>
                  <a:cubicBezTo>
                    <a:pt x="34" y="42"/>
                    <a:pt x="29" y="43"/>
                    <a:pt x="23" y="43"/>
                  </a:cubicBezTo>
                  <a:cubicBezTo>
                    <a:pt x="16" y="43"/>
                    <a:pt x="10" y="41"/>
                    <a:pt x="6" y="38"/>
                  </a:cubicBezTo>
                  <a:cubicBezTo>
                    <a:pt x="2" y="34"/>
                    <a:pt x="0" y="28"/>
                    <a:pt x="0" y="22"/>
                  </a:cubicBezTo>
                  <a:cubicBezTo>
                    <a:pt x="0" y="8"/>
                    <a:pt x="10" y="0"/>
                    <a:pt x="24" y="0"/>
                  </a:cubicBezTo>
                  <a:cubicBezTo>
                    <a:pt x="30" y="0"/>
                    <a:pt x="34" y="1"/>
                    <a:pt x="36" y="2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2" y="9"/>
                    <a:pt x="29" y="8"/>
                    <a:pt x="24" y="8"/>
                  </a:cubicBezTo>
                  <a:cubicBezTo>
                    <a:pt x="16" y="8"/>
                    <a:pt x="10" y="12"/>
                    <a:pt x="10" y="22"/>
                  </a:cubicBezTo>
                  <a:cubicBezTo>
                    <a:pt x="10" y="30"/>
                    <a:pt x="16" y="36"/>
                    <a:pt x="24" y="36"/>
                  </a:cubicBezTo>
                  <a:cubicBezTo>
                    <a:pt x="26" y="36"/>
                    <a:pt x="27" y="35"/>
                    <a:pt x="28" y="35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37" y="19"/>
                    <a:pt x="37" y="19"/>
                    <a:pt x="37" y="19"/>
                  </a:cubicBezTo>
                  <a:lnTo>
                    <a:pt x="37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MX" sz="1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5" name="Freeform 11"/>
            <p:cNvSpPr>
              <a:spLocks/>
            </p:cNvSpPr>
            <p:nvPr/>
          </p:nvSpPr>
          <p:spPr bwMode="auto">
            <a:xfrm>
              <a:off x="4313238" y="4602163"/>
              <a:ext cx="393700" cy="495300"/>
            </a:xfrm>
            <a:custGeom>
              <a:avLst/>
              <a:gdLst>
                <a:gd name="T0" fmla="*/ 10 w 35"/>
                <a:gd name="T1" fmla="*/ 0 h 44"/>
                <a:gd name="T2" fmla="*/ 10 w 35"/>
                <a:gd name="T3" fmla="*/ 25 h 44"/>
                <a:gd name="T4" fmla="*/ 17 w 35"/>
                <a:gd name="T5" fmla="*/ 36 h 44"/>
                <a:gd name="T6" fmla="*/ 25 w 35"/>
                <a:gd name="T7" fmla="*/ 25 h 44"/>
                <a:gd name="T8" fmla="*/ 25 w 35"/>
                <a:gd name="T9" fmla="*/ 0 h 44"/>
                <a:gd name="T10" fmla="*/ 35 w 35"/>
                <a:gd name="T11" fmla="*/ 0 h 44"/>
                <a:gd name="T12" fmla="*/ 35 w 35"/>
                <a:gd name="T13" fmla="*/ 24 h 44"/>
                <a:gd name="T14" fmla="*/ 17 w 35"/>
                <a:gd name="T15" fmla="*/ 44 h 44"/>
                <a:gd name="T16" fmla="*/ 0 w 35"/>
                <a:gd name="T17" fmla="*/ 24 h 44"/>
                <a:gd name="T18" fmla="*/ 0 w 35"/>
                <a:gd name="T19" fmla="*/ 0 h 44"/>
                <a:gd name="T20" fmla="*/ 10 w 35"/>
                <a:gd name="T21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" h="44">
                  <a:moveTo>
                    <a:pt x="10" y="0"/>
                  </a:moveTo>
                  <a:cubicBezTo>
                    <a:pt x="10" y="25"/>
                    <a:pt x="10" y="25"/>
                    <a:pt x="10" y="25"/>
                  </a:cubicBezTo>
                  <a:cubicBezTo>
                    <a:pt x="10" y="32"/>
                    <a:pt x="13" y="36"/>
                    <a:pt x="17" y="36"/>
                  </a:cubicBezTo>
                  <a:cubicBezTo>
                    <a:pt x="22" y="36"/>
                    <a:pt x="25" y="32"/>
                    <a:pt x="25" y="25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35" y="37"/>
                    <a:pt x="28" y="44"/>
                    <a:pt x="17" y="44"/>
                  </a:cubicBezTo>
                  <a:cubicBezTo>
                    <a:pt x="6" y="44"/>
                    <a:pt x="0" y="38"/>
                    <a:pt x="0" y="24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MX" sz="1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6" name="Freeform 12"/>
            <p:cNvSpPr>
              <a:spLocks/>
            </p:cNvSpPr>
            <p:nvPr/>
          </p:nvSpPr>
          <p:spPr bwMode="auto">
            <a:xfrm>
              <a:off x="4808538" y="4602163"/>
              <a:ext cx="304800" cy="484188"/>
            </a:xfrm>
            <a:custGeom>
              <a:avLst/>
              <a:gdLst>
                <a:gd name="T0" fmla="*/ 0 w 192"/>
                <a:gd name="T1" fmla="*/ 0 h 305"/>
                <a:gd name="T2" fmla="*/ 71 w 192"/>
                <a:gd name="T3" fmla="*/ 0 h 305"/>
                <a:gd name="T4" fmla="*/ 71 w 192"/>
                <a:gd name="T5" fmla="*/ 248 h 305"/>
                <a:gd name="T6" fmla="*/ 192 w 192"/>
                <a:gd name="T7" fmla="*/ 248 h 305"/>
                <a:gd name="T8" fmla="*/ 192 w 192"/>
                <a:gd name="T9" fmla="*/ 305 h 305"/>
                <a:gd name="T10" fmla="*/ 0 w 192"/>
                <a:gd name="T11" fmla="*/ 305 h 305"/>
                <a:gd name="T12" fmla="*/ 0 w 192"/>
                <a:gd name="T13" fmla="*/ 0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305">
                  <a:moveTo>
                    <a:pt x="0" y="0"/>
                  </a:moveTo>
                  <a:lnTo>
                    <a:pt x="71" y="0"/>
                  </a:lnTo>
                  <a:lnTo>
                    <a:pt x="71" y="248"/>
                  </a:lnTo>
                  <a:lnTo>
                    <a:pt x="192" y="248"/>
                  </a:lnTo>
                  <a:lnTo>
                    <a:pt x="192" y="305"/>
                  </a:lnTo>
                  <a:lnTo>
                    <a:pt x="0" y="30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MX" sz="1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7" name="Freeform 13"/>
            <p:cNvSpPr>
              <a:spLocks noEditPoints="1"/>
            </p:cNvSpPr>
            <p:nvPr/>
          </p:nvSpPr>
          <p:spPr bwMode="auto">
            <a:xfrm>
              <a:off x="5157788" y="4602163"/>
              <a:ext cx="439738" cy="484188"/>
            </a:xfrm>
            <a:custGeom>
              <a:avLst/>
              <a:gdLst>
                <a:gd name="T0" fmla="*/ 13 w 39"/>
                <a:gd name="T1" fmla="*/ 32 h 43"/>
                <a:gd name="T2" fmla="*/ 10 w 39"/>
                <a:gd name="T3" fmla="*/ 43 h 43"/>
                <a:gd name="T4" fmla="*/ 0 w 39"/>
                <a:gd name="T5" fmla="*/ 43 h 43"/>
                <a:gd name="T6" fmla="*/ 13 w 39"/>
                <a:gd name="T7" fmla="*/ 0 h 43"/>
                <a:gd name="T8" fmla="*/ 25 w 39"/>
                <a:gd name="T9" fmla="*/ 0 h 43"/>
                <a:gd name="T10" fmla="*/ 39 w 39"/>
                <a:gd name="T11" fmla="*/ 43 h 43"/>
                <a:gd name="T12" fmla="*/ 28 w 39"/>
                <a:gd name="T13" fmla="*/ 43 h 43"/>
                <a:gd name="T14" fmla="*/ 25 w 39"/>
                <a:gd name="T15" fmla="*/ 32 h 43"/>
                <a:gd name="T16" fmla="*/ 13 w 39"/>
                <a:gd name="T17" fmla="*/ 32 h 43"/>
                <a:gd name="T18" fmla="*/ 24 w 39"/>
                <a:gd name="T19" fmla="*/ 25 h 43"/>
                <a:gd name="T20" fmla="*/ 21 w 39"/>
                <a:gd name="T21" fmla="*/ 16 h 43"/>
                <a:gd name="T22" fmla="*/ 19 w 39"/>
                <a:gd name="T23" fmla="*/ 8 h 43"/>
                <a:gd name="T24" fmla="*/ 19 w 39"/>
                <a:gd name="T25" fmla="*/ 8 h 43"/>
                <a:gd name="T26" fmla="*/ 17 w 39"/>
                <a:gd name="T27" fmla="*/ 16 h 43"/>
                <a:gd name="T28" fmla="*/ 14 w 39"/>
                <a:gd name="T29" fmla="*/ 25 h 43"/>
                <a:gd name="T30" fmla="*/ 24 w 39"/>
                <a:gd name="T31" fmla="*/ 2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9" h="43">
                  <a:moveTo>
                    <a:pt x="13" y="32"/>
                  </a:moveTo>
                  <a:cubicBezTo>
                    <a:pt x="10" y="43"/>
                    <a:pt x="10" y="43"/>
                    <a:pt x="10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39" y="43"/>
                    <a:pt x="39" y="43"/>
                    <a:pt x="39" y="43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25" y="32"/>
                    <a:pt x="25" y="32"/>
                    <a:pt x="25" y="32"/>
                  </a:cubicBezTo>
                  <a:lnTo>
                    <a:pt x="13" y="32"/>
                  </a:lnTo>
                  <a:close/>
                  <a:moveTo>
                    <a:pt x="24" y="25"/>
                  </a:moveTo>
                  <a:cubicBezTo>
                    <a:pt x="21" y="16"/>
                    <a:pt x="21" y="16"/>
                    <a:pt x="21" y="16"/>
                  </a:cubicBezTo>
                  <a:cubicBezTo>
                    <a:pt x="20" y="13"/>
                    <a:pt x="19" y="10"/>
                    <a:pt x="19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8" y="10"/>
                    <a:pt x="17" y="13"/>
                    <a:pt x="17" y="16"/>
                  </a:cubicBezTo>
                  <a:cubicBezTo>
                    <a:pt x="14" y="25"/>
                    <a:pt x="14" y="25"/>
                    <a:pt x="14" y="25"/>
                  </a:cubicBezTo>
                  <a:lnTo>
                    <a:pt x="24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MX" sz="1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8" name="Freeform 14"/>
            <p:cNvSpPr>
              <a:spLocks noEditPoints="1"/>
            </p:cNvSpPr>
            <p:nvPr/>
          </p:nvSpPr>
          <p:spPr bwMode="auto">
            <a:xfrm>
              <a:off x="5675313" y="4602163"/>
              <a:ext cx="417513" cy="484188"/>
            </a:xfrm>
            <a:custGeom>
              <a:avLst/>
              <a:gdLst>
                <a:gd name="T0" fmla="*/ 0 w 37"/>
                <a:gd name="T1" fmla="*/ 1 h 43"/>
                <a:gd name="T2" fmla="*/ 12 w 37"/>
                <a:gd name="T3" fmla="*/ 0 h 43"/>
                <a:gd name="T4" fmla="*/ 30 w 37"/>
                <a:gd name="T5" fmla="*/ 5 h 43"/>
                <a:gd name="T6" fmla="*/ 37 w 37"/>
                <a:gd name="T7" fmla="*/ 21 h 43"/>
                <a:gd name="T8" fmla="*/ 30 w 37"/>
                <a:gd name="T9" fmla="*/ 38 h 43"/>
                <a:gd name="T10" fmla="*/ 10 w 37"/>
                <a:gd name="T11" fmla="*/ 43 h 43"/>
                <a:gd name="T12" fmla="*/ 0 w 37"/>
                <a:gd name="T13" fmla="*/ 43 h 43"/>
                <a:gd name="T14" fmla="*/ 0 w 37"/>
                <a:gd name="T15" fmla="*/ 1 h 43"/>
                <a:gd name="T16" fmla="*/ 9 w 37"/>
                <a:gd name="T17" fmla="*/ 36 h 43"/>
                <a:gd name="T18" fmla="*/ 12 w 37"/>
                <a:gd name="T19" fmla="*/ 36 h 43"/>
                <a:gd name="T20" fmla="*/ 27 w 37"/>
                <a:gd name="T21" fmla="*/ 21 h 43"/>
                <a:gd name="T22" fmla="*/ 13 w 37"/>
                <a:gd name="T23" fmla="*/ 7 h 43"/>
                <a:gd name="T24" fmla="*/ 9 w 37"/>
                <a:gd name="T25" fmla="*/ 8 h 43"/>
                <a:gd name="T26" fmla="*/ 9 w 37"/>
                <a:gd name="T27" fmla="*/ 3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7" h="43">
                  <a:moveTo>
                    <a:pt x="0" y="1"/>
                  </a:moveTo>
                  <a:cubicBezTo>
                    <a:pt x="3" y="0"/>
                    <a:pt x="8" y="0"/>
                    <a:pt x="12" y="0"/>
                  </a:cubicBezTo>
                  <a:cubicBezTo>
                    <a:pt x="20" y="0"/>
                    <a:pt x="26" y="1"/>
                    <a:pt x="30" y="5"/>
                  </a:cubicBezTo>
                  <a:cubicBezTo>
                    <a:pt x="34" y="8"/>
                    <a:pt x="37" y="13"/>
                    <a:pt x="37" y="21"/>
                  </a:cubicBezTo>
                  <a:cubicBezTo>
                    <a:pt x="37" y="29"/>
                    <a:pt x="34" y="34"/>
                    <a:pt x="30" y="38"/>
                  </a:cubicBezTo>
                  <a:cubicBezTo>
                    <a:pt x="26" y="41"/>
                    <a:pt x="19" y="43"/>
                    <a:pt x="10" y="43"/>
                  </a:cubicBezTo>
                  <a:cubicBezTo>
                    <a:pt x="5" y="43"/>
                    <a:pt x="2" y="43"/>
                    <a:pt x="0" y="43"/>
                  </a:cubicBezTo>
                  <a:lnTo>
                    <a:pt x="0" y="1"/>
                  </a:lnTo>
                  <a:close/>
                  <a:moveTo>
                    <a:pt x="9" y="36"/>
                  </a:moveTo>
                  <a:cubicBezTo>
                    <a:pt x="10" y="36"/>
                    <a:pt x="11" y="36"/>
                    <a:pt x="12" y="36"/>
                  </a:cubicBezTo>
                  <a:cubicBezTo>
                    <a:pt x="21" y="36"/>
                    <a:pt x="27" y="31"/>
                    <a:pt x="27" y="21"/>
                  </a:cubicBezTo>
                  <a:cubicBezTo>
                    <a:pt x="27" y="12"/>
                    <a:pt x="22" y="7"/>
                    <a:pt x="13" y="7"/>
                  </a:cubicBezTo>
                  <a:cubicBezTo>
                    <a:pt x="11" y="7"/>
                    <a:pt x="10" y="8"/>
                    <a:pt x="9" y="8"/>
                  </a:cubicBezTo>
                  <a:lnTo>
                    <a:pt x="9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MX" sz="1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9" name="Freeform 15"/>
            <p:cNvSpPr>
              <a:spLocks noEditPoints="1"/>
            </p:cNvSpPr>
            <p:nvPr/>
          </p:nvSpPr>
          <p:spPr bwMode="auto">
            <a:xfrm>
              <a:off x="6161088" y="4602163"/>
              <a:ext cx="449263" cy="495300"/>
            </a:xfrm>
            <a:custGeom>
              <a:avLst/>
              <a:gdLst>
                <a:gd name="T0" fmla="*/ 19 w 40"/>
                <a:gd name="T1" fmla="*/ 44 h 44"/>
                <a:gd name="T2" fmla="*/ 0 w 40"/>
                <a:gd name="T3" fmla="*/ 22 h 44"/>
                <a:gd name="T4" fmla="*/ 20 w 40"/>
                <a:gd name="T5" fmla="*/ 0 h 44"/>
                <a:gd name="T6" fmla="*/ 40 w 40"/>
                <a:gd name="T7" fmla="*/ 21 h 44"/>
                <a:gd name="T8" fmla="*/ 20 w 40"/>
                <a:gd name="T9" fmla="*/ 44 h 44"/>
                <a:gd name="T10" fmla="*/ 19 w 40"/>
                <a:gd name="T11" fmla="*/ 44 h 44"/>
                <a:gd name="T12" fmla="*/ 20 w 40"/>
                <a:gd name="T13" fmla="*/ 36 h 44"/>
                <a:gd name="T14" fmla="*/ 30 w 40"/>
                <a:gd name="T15" fmla="*/ 21 h 44"/>
                <a:gd name="T16" fmla="*/ 20 w 40"/>
                <a:gd name="T17" fmla="*/ 7 h 44"/>
                <a:gd name="T18" fmla="*/ 10 w 40"/>
                <a:gd name="T19" fmla="*/ 22 h 44"/>
                <a:gd name="T20" fmla="*/ 20 w 40"/>
                <a:gd name="T21" fmla="*/ 3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" h="44">
                  <a:moveTo>
                    <a:pt x="19" y="44"/>
                  </a:moveTo>
                  <a:cubicBezTo>
                    <a:pt x="7" y="44"/>
                    <a:pt x="0" y="34"/>
                    <a:pt x="0" y="22"/>
                  </a:cubicBezTo>
                  <a:cubicBezTo>
                    <a:pt x="0" y="9"/>
                    <a:pt x="8" y="0"/>
                    <a:pt x="20" y="0"/>
                  </a:cubicBezTo>
                  <a:cubicBezTo>
                    <a:pt x="33" y="0"/>
                    <a:pt x="40" y="9"/>
                    <a:pt x="40" y="21"/>
                  </a:cubicBezTo>
                  <a:cubicBezTo>
                    <a:pt x="40" y="35"/>
                    <a:pt x="32" y="44"/>
                    <a:pt x="20" y="44"/>
                  </a:cubicBezTo>
                  <a:lnTo>
                    <a:pt x="19" y="44"/>
                  </a:lnTo>
                  <a:close/>
                  <a:moveTo>
                    <a:pt x="20" y="36"/>
                  </a:moveTo>
                  <a:cubicBezTo>
                    <a:pt x="26" y="36"/>
                    <a:pt x="30" y="30"/>
                    <a:pt x="30" y="21"/>
                  </a:cubicBezTo>
                  <a:cubicBezTo>
                    <a:pt x="30" y="14"/>
                    <a:pt x="27" y="7"/>
                    <a:pt x="20" y="7"/>
                  </a:cubicBezTo>
                  <a:cubicBezTo>
                    <a:pt x="13" y="7"/>
                    <a:pt x="10" y="14"/>
                    <a:pt x="10" y="22"/>
                  </a:cubicBezTo>
                  <a:cubicBezTo>
                    <a:pt x="10" y="30"/>
                    <a:pt x="13" y="36"/>
                    <a:pt x="20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MX" sz="1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0" name="Freeform 16"/>
            <p:cNvSpPr>
              <a:spLocks noEditPoints="1"/>
            </p:cNvSpPr>
            <p:nvPr/>
          </p:nvSpPr>
          <p:spPr bwMode="auto">
            <a:xfrm>
              <a:off x="6700838" y="4602163"/>
              <a:ext cx="360363" cy="484188"/>
            </a:xfrm>
            <a:custGeom>
              <a:avLst/>
              <a:gdLst>
                <a:gd name="T0" fmla="*/ 0 w 32"/>
                <a:gd name="T1" fmla="*/ 1 h 43"/>
                <a:gd name="T2" fmla="*/ 13 w 32"/>
                <a:gd name="T3" fmla="*/ 0 h 43"/>
                <a:gd name="T4" fmla="*/ 26 w 32"/>
                <a:gd name="T5" fmla="*/ 4 h 43"/>
                <a:gd name="T6" fmla="*/ 30 w 32"/>
                <a:gd name="T7" fmla="*/ 12 h 43"/>
                <a:gd name="T8" fmla="*/ 23 w 32"/>
                <a:gd name="T9" fmla="*/ 23 h 43"/>
                <a:gd name="T10" fmla="*/ 23 w 32"/>
                <a:gd name="T11" fmla="*/ 23 h 43"/>
                <a:gd name="T12" fmla="*/ 28 w 32"/>
                <a:gd name="T13" fmla="*/ 31 h 43"/>
                <a:gd name="T14" fmla="*/ 32 w 32"/>
                <a:gd name="T15" fmla="*/ 43 h 43"/>
                <a:gd name="T16" fmla="*/ 22 w 32"/>
                <a:gd name="T17" fmla="*/ 43 h 43"/>
                <a:gd name="T18" fmla="*/ 19 w 32"/>
                <a:gd name="T19" fmla="*/ 33 h 43"/>
                <a:gd name="T20" fmla="*/ 12 w 32"/>
                <a:gd name="T21" fmla="*/ 26 h 43"/>
                <a:gd name="T22" fmla="*/ 9 w 32"/>
                <a:gd name="T23" fmla="*/ 26 h 43"/>
                <a:gd name="T24" fmla="*/ 9 w 32"/>
                <a:gd name="T25" fmla="*/ 43 h 43"/>
                <a:gd name="T26" fmla="*/ 0 w 32"/>
                <a:gd name="T27" fmla="*/ 43 h 43"/>
                <a:gd name="T28" fmla="*/ 0 w 32"/>
                <a:gd name="T29" fmla="*/ 1 h 43"/>
                <a:gd name="T30" fmla="*/ 9 w 32"/>
                <a:gd name="T31" fmla="*/ 19 h 43"/>
                <a:gd name="T32" fmla="*/ 13 w 32"/>
                <a:gd name="T33" fmla="*/ 19 h 43"/>
                <a:gd name="T34" fmla="*/ 21 w 32"/>
                <a:gd name="T35" fmla="*/ 13 h 43"/>
                <a:gd name="T36" fmla="*/ 14 w 32"/>
                <a:gd name="T37" fmla="*/ 7 h 43"/>
                <a:gd name="T38" fmla="*/ 9 w 32"/>
                <a:gd name="T39" fmla="*/ 8 h 43"/>
                <a:gd name="T40" fmla="*/ 9 w 32"/>
                <a:gd name="T41" fmla="*/ 1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2" h="43">
                  <a:moveTo>
                    <a:pt x="0" y="1"/>
                  </a:moveTo>
                  <a:cubicBezTo>
                    <a:pt x="3" y="1"/>
                    <a:pt x="7" y="0"/>
                    <a:pt x="13" y="0"/>
                  </a:cubicBezTo>
                  <a:cubicBezTo>
                    <a:pt x="19" y="0"/>
                    <a:pt x="23" y="1"/>
                    <a:pt x="26" y="4"/>
                  </a:cubicBezTo>
                  <a:cubicBezTo>
                    <a:pt x="29" y="6"/>
                    <a:pt x="30" y="8"/>
                    <a:pt x="30" y="12"/>
                  </a:cubicBezTo>
                  <a:cubicBezTo>
                    <a:pt x="30" y="18"/>
                    <a:pt x="26" y="21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6" y="24"/>
                    <a:pt x="27" y="27"/>
                    <a:pt x="28" y="31"/>
                  </a:cubicBezTo>
                  <a:cubicBezTo>
                    <a:pt x="30" y="36"/>
                    <a:pt x="31" y="41"/>
                    <a:pt x="32" y="43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1" y="42"/>
                    <a:pt x="20" y="38"/>
                    <a:pt x="19" y="33"/>
                  </a:cubicBezTo>
                  <a:cubicBezTo>
                    <a:pt x="18" y="28"/>
                    <a:pt x="16" y="26"/>
                    <a:pt x="12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0" y="43"/>
                    <a:pt x="0" y="43"/>
                    <a:pt x="0" y="43"/>
                  </a:cubicBezTo>
                  <a:lnTo>
                    <a:pt x="0" y="1"/>
                  </a:lnTo>
                  <a:close/>
                  <a:moveTo>
                    <a:pt x="9" y="19"/>
                  </a:moveTo>
                  <a:cubicBezTo>
                    <a:pt x="13" y="19"/>
                    <a:pt x="13" y="19"/>
                    <a:pt x="13" y="19"/>
                  </a:cubicBezTo>
                  <a:cubicBezTo>
                    <a:pt x="18" y="19"/>
                    <a:pt x="21" y="17"/>
                    <a:pt x="21" y="13"/>
                  </a:cubicBezTo>
                  <a:cubicBezTo>
                    <a:pt x="21" y="9"/>
                    <a:pt x="18" y="7"/>
                    <a:pt x="14" y="7"/>
                  </a:cubicBezTo>
                  <a:cubicBezTo>
                    <a:pt x="11" y="7"/>
                    <a:pt x="10" y="7"/>
                    <a:pt x="9" y="8"/>
                  </a:cubicBezTo>
                  <a:lnTo>
                    <a:pt x="9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MX" sz="1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1" name="Freeform 17"/>
            <p:cNvSpPr>
              <a:spLocks noEditPoints="1"/>
            </p:cNvSpPr>
            <p:nvPr/>
          </p:nvSpPr>
          <p:spPr bwMode="auto">
            <a:xfrm>
              <a:off x="7107238" y="4602163"/>
              <a:ext cx="438150" cy="484188"/>
            </a:xfrm>
            <a:custGeom>
              <a:avLst/>
              <a:gdLst>
                <a:gd name="T0" fmla="*/ 13 w 39"/>
                <a:gd name="T1" fmla="*/ 32 h 43"/>
                <a:gd name="T2" fmla="*/ 10 w 39"/>
                <a:gd name="T3" fmla="*/ 43 h 43"/>
                <a:gd name="T4" fmla="*/ 0 w 39"/>
                <a:gd name="T5" fmla="*/ 43 h 43"/>
                <a:gd name="T6" fmla="*/ 13 w 39"/>
                <a:gd name="T7" fmla="*/ 0 h 43"/>
                <a:gd name="T8" fmla="*/ 25 w 39"/>
                <a:gd name="T9" fmla="*/ 0 h 43"/>
                <a:gd name="T10" fmla="*/ 39 w 39"/>
                <a:gd name="T11" fmla="*/ 43 h 43"/>
                <a:gd name="T12" fmla="*/ 28 w 39"/>
                <a:gd name="T13" fmla="*/ 43 h 43"/>
                <a:gd name="T14" fmla="*/ 25 w 39"/>
                <a:gd name="T15" fmla="*/ 32 h 43"/>
                <a:gd name="T16" fmla="*/ 13 w 39"/>
                <a:gd name="T17" fmla="*/ 32 h 43"/>
                <a:gd name="T18" fmla="*/ 23 w 39"/>
                <a:gd name="T19" fmla="*/ 25 h 43"/>
                <a:gd name="T20" fmla="*/ 21 w 39"/>
                <a:gd name="T21" fmla="*/ 16 h 43"/>
                <a:gd name="T22" fmla="*/ 19 w 39"/>
                <a:gd name="T23" fmla="*/ 8 h 43"/>
                <a:gd name="T24" fmla="*/ 19 w 39"/>
                <a:gd name="T25" fmla="*/ 8 h 43"/>
                <a:gd name="T26" fmla="*/ 17 w 39"/>
                <a:gd name="T27" fmla="*/ 16 h 43"/>
                <a:gd name="T28" fmla="*/ 14 w 39"/>
                <a:gd name="T29" fmla="*/ 25 h 43"/>
                <a:gd name="T30" fmla="*/ 23 w 39"/>
                <a:gd name="T31" fmla="*/ 2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9" h="43">
                  <a:moveTo>
                    <a:pt x="13" y="32"/>
                  </a:moveTo>
                  <a:cubicBezTo>
                    <a:pt x="10" y="43"/>
                    <a:pt x="10" y="43"/>
                    <a:pt x="10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39" y="43"/>
                    <a:pt x="39" y="43"/>
                    <a:pt x="39" y="43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25" y="32"/>
                    <a:pt x="25" y="32"/>
                    <a:pt x="25" y="32"/>
                  </a:cubicBezTo>
                  <a:lnTo>
                    <a:pt x="13" y="32"/>
                  </a:lnTo>
                  <a:close/>
                  <a:moveTo>
                    <a:pt x="23" y="25"/>
                  </a:moveTo>
                  <a:cubicBezTo>
                    <a:pt x="21" y="16"/>
                    <a:pt x="21" y="16"/>
                    <a:pt x="21" y="16"/>
                  </a:cubicBezTo>
                  <a:cubicBezTo>
                    <a:pt x="20" y="13"/>
                    <a:pt x="19" y="10"/>
                    <a:pt x="19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8" y="10"/>
                    <a:pt x="17" y="13"/>
                    <a:pt x="17" y="16"/>
                  </a:cubicBezTo>
                  <a:cubicBezTo>
                    <a:pt x="14" y="25"/>
                    <a:pt x="14" y="25"/>
                    <a:pt x="14" y="25"/>
                  </a:cubicBezTo>
                  <a:lnTo>
                    <a:pt x="23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MX" sz="1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2" name="Freeform 18"/>
            <p:cNvSpPr>
              <a:spLocks/>
            </p:cNvSpPr>
            <p:nvPr/>
          </p:nvSpPr>
          <p:spPr bwMode="auto">
            <a:xfrm>
              <a:off x="2971801" y="3824288"/>
              <a:ext cx="373063" cy="495300"/>
            </a:xfrm>
            <a:custGeom>
              <a:avLst/>
              <a:gdLst>
                <a:gd name="T0" fmla="*/ 33 w 33"/>
                <a:gd name="T1" fmla="*/ 42 h 44"/>
                <a:gd name="T2" fmla="*/ 22 w 33"/>
                <a:gd name="T3" fmla="*/ 44 h 44"/>
                <a:gd name="T4" fmla="*/ 0 w 33"/>
                <a:gd name="T5" fmla="*/ 23 h 44"/>
                <a:gd name="T6" fmla="*/ 23 w 33"/>
                <a:gd name="T7" fmla="*/ 0 h 44"/>
                <a:gd name="T8" fmla="*/ 33 w 33"/>
                <a:gd name="T9" fmla="*/ 2 h 44"/>
                <a:gd name="T10" fmla="*/ 31 w 33"/>
                <a:gd name="T11" fmla="*/ 10 h 44"/>
                <a:gd name="T12" fmla="*/ 23 w 33"/>
                <a:gd name="T13" fmla="*/ 8 h 44"/>
                <a:gd name="T14" fmla="*/ 10 w 33"/>
                <a:gd name="T15" fmla="*/ 22 h 44"/>
                <a:gd name="T16" fmla="*/ 23 w 33"/>
                <a:gd name="T17" fmla="*/ 36 h 44"/>
                <a:gd name="T18" fmla="*/ 31 w 33"/>
                <a:gd name="T19" fmla="*/ 35 h 44"/>
                <a:gd name="T20" fmla="*/ 33 w 33"/>
                <a:gd name="T21" fmla="*/ 4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44">
                  <a:moveTo>
                    <a:pt x="33" y="42"/>
                  </a:moveTo>
                  <a:cubicBezTo>
                    <a:pt x="31" y="43"/>
                    <a:pt x="27" y="44"/>
                    <a:pt x="22" y="44"/>
                  </a:cubicBezTo>
                  <a:cubicBezTo>
                    <a:pt x="7" y="44"/>
                    <a:pt x="0" y="35"/>
                    <a:pt x="0" y="23"/>
                  </a:cubicBezTo>
                  <a:cubicBezTo>
                    <a:pt x="0" y="8"/>
                    <a:pt x="10" y="0"/>
                    <a:pt x="23" y="0"/>
                  </a:cubicBezTo>
                  <a:cubicBezTo>
                    <a:pt x="28" y="0"/>
                    <a:pt x="32" y="1"/>
                    <a:pt x="33" y="2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29" y="9"/>
                    <a:pt x="27" y="8"/>
                    <a:pt x="23" y="8"/>
                  </a:cubicBezTo>
                  <a:cubicBezTo>
                    <a:pt x="16" y="8"/>
                    <a:pt x="10" y="13"/>
                    <a:pt x="10" y="22"/>
                  </a:cubicBezTo>
                  <a:cubicBezTo>
                    <a:pt x="10" y="31"/>
                    <a:pt x="15" y="36"/>
                    <a:pt x="23" y="36"/>
                  </a:cubicBezTo>
                  <a:cubicBezTo>
                    <a:pt x="26" y="36"/>
                    <a:pt x="29" y="35"/>
                    <a:pt x="31" y="35"/>
                  </a:cubicBezTo>
                  <a:lnTo>
                    <a:pt x="33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MX" sz="1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3" name="Freeform 19"/>
            <p:cNvSpPr>
              <a:spLocks noEditPoints="1"/>
            </p:cNvSpPr>
            <p:nvPr/>
          </p:nvSpPr>
          <p:spPr bwMode="auto">
            <a:xfrm>
              <a:off x="3378201" y="3824288"/>
              <a:ext cx="461963" cy="495300"/>
            </a:xfrm>
            <a:custGeom>
              <a:avLst/>
              <a:gdLst>
                <a:gd name="T0" fmla="*/ 20 w 41"/>
                <a:gd name="T1" fmla="*/ 44 h 44"/>
                <a:gd name="T2" fmla="*/ 0 w 41"/>
                <a:gd name="T3" fmla="*/ 22 h 44"/>
                <a:gd name="T4" fmla="*/ 21 w 41"/>
                <a:gd name="T5" fmla="*/ 0 h 44"/>
                <a:gd name="T6" fmla="*/ 41 w 41"/>
                <a:gd name="T7" fmla="*/ 22 h 44"/>
                <a:gd name="T8" fmla="*/ 20 w 41"/>
                <a:gd name="T9" fmla="*/ 44 h 44"/>
                <a:gd name="T10" fmla="*/ 21 w 41"/>
                <a:gd name="T11" fmla="*/ 36 h 44"/>
                <a:gd name="T12" fmla="*/ 31 w 41"/>
                <a:gd name="T13" fmla="*/ 22 h 44"/>
                <a:gd name="T14" fmla="*/ 21 w 41"/>
                <a:gd name="T15" fmla="*/ 8 h 44"/>
                <a:gd name="T16" fmla="*/ 10 w 41"/>
                <a:gd name="T17" fmla="*/ 22 h 44"/>
                <a:gd name="T18" fmla="*/ 21 w 41"/>
                <a:gd name="T19" fmla="*/ 3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44">
                  <a:moveTo>
                    <a:pt x="20" y="44"/>
                  </a:moveTo>
                  <a:cubicBezTo>
                    <a:pt x="8" y="44"/>
                    <a:pt x="0" y="34"/>
                    <a:pt x="0" y="22"/>
                  </a:cubicBezTo>
                  <a:cubicBezTo>
                    <a:pt x="0" y="10"/>
                    <a:pt x="9" y="0"/>
                    <a:pt x="21" y="0"/>
                  </a:cubicBezTo>
                  <a:cubicBezTo>
                    <a:pt x="34" y="0"/>
                    <a:pt x="41" y="10"/>
                    <a:pt x="41" y="22"/>
                  </a:cubicBezTo>
                  <a:cubicBezTo>
                    <a:pt x="41" y="36"/>
                    <a:pt x="33" y="44"/>
                    <a:pt x="20" y="44"/>
                  </a:cubicBezTo>
                  <a:close/>
                  <a:moveTo>
                    <a:pt x="21" y="36"/>
                  </a:moveTo>
                  <a:cubicBezTo>
                    <a:pt x="27" y="36"/>
                    <a:pt x="31" y="30"/>
                    <a:pt x="31" y="22"/>
                  </a:cubicBezTo>
                  <a:cubicBezTo>
                    <a:pt x="31" y="14"/>
                    <a:pt x="27" y="8"/>
                    <a:pt x="21" y="8"/>
                  </a:cubicBezTo>
                  <a:cubicBezTo>
                    <a:pt x="14" y="8"/>
                    <a:pt x="10" y="14"/>
                    <a:pt x="10" y="22"/>
                  </a:cubicBezTo>
                  <a:cubicBezTo>
                    <a:pt x="10" y="30"/>
                    <a:pt x="14" y="36"/>
                    <a:pt x="2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MX" sz="1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4" name="Freeform 20"/>
            <p:cNvSpPr>
              <a:spLocks/>
            </p:cNvSpPr>
            <p:nvPr/>
          </p:nvSpPr>
          <p:spPr bwMode="auto">
            <a:xfrm>
              <a:off x="3917951" y="3835400"/>
              <a:ext cx="530225" cy="473075"/>
            </a:xfrm>
            <a:custGeom>
              <a:avLst/>
              <a:gdLst>
                <a:gd name="T0" fmla="*/ 37 w 47"/>
                <a:gd name="T1" fmla="*/ 26 h 42"/>
                <a:gd name="T2" fmla="*/ 36 w 47"/>
                <a:gd name="T3" fmla="*/ 9 h 42"/>
                <a:gd name="T4" fmla="*/ 36 w 47"/>
                <a:gd name="T5" fmla="*/ 9 h 42"/>
                <a:gd name="T6" fmla="*/ 31 w 47"/>
                <a:gd name="T7" fmla="*/ 25 h 42"/>
                <a:gd name="T8" fmla="*/ 26 w 47"/>
                <a:gd name="T9" fmla="*/ 42 h 42"/>
                <a:gd name="T10" fmla="*/ 19 w 47"/>
                <a:gd name="T11" fmla="*/ 42 h 42"/>
                <a:gd name="T12" fmla="*/ 14 w 47"/>
                <a:gd name="T13" fmla="*/ 25 h 42"/>
                <a:gd name="T14" fmla="*/ 10 w 47"/>
                <a:gd name="T15" fmla="*/ 9 h 42"/>
                <a:gd name="T16" fmla="*/ 10 w 47"/>
                <a:gd name="T17" fmla="*/ 9 h 42"/>
                <a:gd name="T18" fmla="*/ 9 w 47"/>
                <a:gd name="T19" fmla="*/ 26 h 42"/>
                <a:gd name="T20" fmla="*/ 9 w 47"/>
                <a:gd name="T21" fmla="*/ 42 h 42"/>
                <a:gd name="T22" fmla="*/ 0 w 47"/>
                <a:gd name="T23" fmla="*/ 42 h 42"/>
                <a:gd name="T24" fmla="*/ 2 w 47"/>
                <a:gd name="T25" fmla="*/ 0 h 42"/>
                <a:gd name="T26" fmla="*/ 15 w 47"/>
                <a:gd name="T27" fmla="*/ 0 h 42"/>
                <a:gd name="T28" fmla="*/ 19 w 47"/>
                <a:gd name="T29" fmla="*/ 14 h 42"/>
                <a:gd name="T30" fmla="*/ 23 w 47"/>
                <a:gd name="T31" fmla="*/ 29 h 42"/>
                <a:gd name="T32" fmla="*/ 23 w 47"/>
                <a:gd name="T33" fmla="*/ 29 h 42"/>
                <a:gd name="T34" fmla="*/ 27 w 47"/>
                <a:gd name="T35" fmla="*/ 14 h 42"/>
                <a:gd name="T36" fmla="*/ 32 w 47"/>
                <a:gd name="T37" fmla="*/ 0 h 42"/>
                <a:gd name="T38" fmla="*/ 44 w 47"/>
                <a:gd name="T39" fmla="*/ 0 h 42"/>
                <a:gd name="T40" fmla="*/ 47 w 47"/>
                <a:gd name="T41" fmla="*/ 42 h 42"/>
                <a:gd name="T42" fmla="*/ 37 w 47"/>
                <a:gd name="T43" fmla="*/ 42 h 42"/>
                <a:gd name="T44" fmla="*/ 37 w 47"/>
                <a:gd name="T45" fmla="*/ 2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7" h="42">
                  <a:moveTo>
                    <a:pt x="37" y="26"/>
                  </a:moveTo>
                  <a:cubicBezTo>
                    <a:pt x="36" y="21"/>
                    <a:pt x="36" y="15"/>
                    <a:pt x="36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5" y="14"/>
                    <a:pt x="33" y="20"/>
                    <a:pt x="31" y="25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19" y="42"/>
                    <a:pt x="19" y="42"/>
                    <a:pt x="19" y="42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3" y="20"/>
                    <a:pt x="11" y="14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14"/>
                    <a:pt x="10" y="21"/>
                    <a:pt x="9" y="26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21" y="19"/>
                    <a:pt x="22" y="24"/>
                    <a:pt x="23" y="29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4" y="24"/>
                    <a:pt x="26" y="19"/>
                    <a:pt x="27" y="14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7" y="42"/>
                    <a:pt x="47" y="42"/>
                    <a:pt x="47" y="42"/>
                  </a:cubicBezTo>
                  <a:cubicBezTo>
                    <a:pt x="37" y="42"/>
                    <a:pt x="37" y="42"/>
                    <a:pt x="37" y="42"/>
                  </a:cubicBezTo>
                  <a:lnTo>
                    <a:pt x="37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MX" sz="1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5" name="Rectangle 21"/>
            <p:cNvSpPr>
              <a:spLocks noChangeArrowheads="1"/>
            </p:cNvSpPr>
            <p:nvPr/>
          </p:nvSpPr>
          <p:spPr bwMode="auto">
            <a:xfrm>
              <a:off x="4538663" y="3835400"/>
              <a:ext cx="112713" cy="4730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MX" sz="1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6" name="Freeform 22"/>
            <p:cNvSpPr>
              <a:spLocks/>
            </p:cNvSpPr>
            <p:nvPr/>
          </p:nvSpPr>
          <p:spPr bwMode="auto">
            <a:xfrm>
              <a:off x="4740276" y="3824288"/>
              <a:ext cx="327025" cy="495300"/>
            </a:xfrm>
            <a:custGeom>
              <a:avLst/>
              <a:gdLst>
                <a:gd name="T0" fmla="*/ 2 w 29"/>
                <a:gd name="T1" fmla="*/ 33 h 44"/>
                <a:gd name="T2" fmla="*/ 12 w 29"/>
                <a:gd name="T3" fmla="*/ 36 h 44"/>
                <a:gd name="T4" fmla="*/ 19 w 29"/>
                <a:gd name="T5" fmla="*/ 31 h 44"/>
                <a:gd name="T6" fmla="*/ 12 w 29"/>
                <a:gd name="T7" fmla="*/ 26 h 44"/>
                <a:gd name="T8" fmla="*/ 0 w 29"/>
                <a:gd name="T9" fmla="*/ 13 h 44"/>
                <a:gd name="T10" fmla="*/ 16 w 29"/>
                <a:gd name="T11" fmla="*/ 0 h 44"/>
                <a:gd name="T12" fmla="*/ 27 w 29"/>
                <a:gd name="T13" fmla="*/ 2 h 44"/>
                <a:gd name="T14" fmla="*/ 25 w 29"/>
                <a:gd name="T15" fmla="*/ 10 h 44"/>
                <a:gd name="T16" fmla="*/ 16 w 29"/>
                <a:gd name="T17" fmla="*/ 8 h 44"/>
                <a:gd name="T18" fmla="*/ 10 w 29"/>
                <a:gd name="T19" fmla="*/ 12 h 44"/>
                <a:gd name="T20" fmla="*/ 18 w 29"/>
                <a:gd name="T21" fmla="*/ 18 h 44"/>
                <a:gd name="T22" fmla="*/ 29 w 29"/>
                <a:gd name="T23" fmla="*/ 31 h 44"/>
                <a:gd name="T24" fmla="*/ 12 w 29"/>
                <a:gd name="T25" fmla="*/ 44 h 44"/>
                <a:gd name="T26" fmla="*/ 0 w 29"/>
                <a:gd name="T27" fmla="*/ 41 h 44"/>
                <a:gd name="T28" fmla="*/ 2 w 29"/>
                <a:gd name="T29" fmla="*/ 3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" h="44">
                  <a:moveTo>
                    <a:pt x="2" y="33"/>
                  </a:moveTo>
                  <a:cubicBezTo>
                    <a:pt x="4" y="35"/>
                    <a:pt x="8" y="36"/>
                    <a:pt x="12" y="36"/>
                  </a:cubicBezTo>
                  <a:cubicBezTo>
                    <a:pt x="17" y="36"/>
                    <a:pt x="19" y="34"/>
                    <a:pt x="19" y="31"/>
                  </a:cubicBezTo>
                  <a:cubicBezTo>
                    <a:pt x="19" y="29"/>
                    <a:pt x="17" y="27"/>
                    <a:pt x="12" y="26"/>
                  </a:cubicBezTo>
                  <a:cubicBezTo>
                    <a:pt x="5" y="23"/>
                    <a:pt x="0" y="19"/>
                    <a:pt x="0" y="13"/>
                  </a:cubicBezTo>
                  <a:cubicBezTo>
                    <a:pt x="0" y="6"/>
                    <a:pt x="6" y="0"/>
                    <a:pt x="16" y="0"/>
                  </a:cubicBezTo>
                  <a:cubicBezTo>
                    <a:pt x="21" y="0"/>
                    <a:pt x="25" y="1"/>
                    <a:pt x="27" y="2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3" y="9"/>
                    <a:pt x="20" y="8"/>
                    <a:pt x="16" y="8"/>
                  </a:cubicBezTo>
                  <a:cubicBezTo>
                    <a:pt x="12" y="8"/>
                    <a:pt x="10" y="10"/>
                    <a:pt x="10" y="12"/>
                  </a:cubicBezTo>
                  <a:cubicBezTo>
                    <a:pt x="10" y="15"/>
                    <a:pt x="12" y="16"/>
                    <a:pt x="18" y="18"/>
                  </a:cubicBezTo>
                  <a:cubicBezTo>
                    <a:pt x="25" y="21"/>
                    <a:pt x="29" y="25"/>
                    <a:pt x="29" y="31"/>
                  </a:cubicBezTo>
                  <a:cubicBezTo>
                    <a:pt x="29" y="38"/>
                    <a:pt x="23" y="44"/>
                    <a:pt x="12" y="44"/>
                  </a:cubicBezTo>
                  <a:cubicBezTo>
                    <a:pt x="7" y="44"/>
                    <a:pt x="2" y="43"/>
                    <a:pt x="0" y="41"/>
                  </a:cubicBezTo>
                  <a:lnTo>
                    <a:pt x="2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MX" sz="1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7" name="Rectangle 23"/>
            <p:cNvSpPr>
              <a:spLocks noChangeArrowheads="1"/>
            </p:cNvSpPr>
            <p:nvPr/>
          </p:nvSpPr>
          <p:spPr bwMode="auto">
            <a:xfrm>
              <a:off x="5157788" y="3835400"/>
              <a:ext cx="101600" cy="4730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MX" sz="1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8" name="Freeform 24"/>
            <p:cNvSpPr>
              <a:spLocks noEditPoints="1"/>
            </p:cNvSpPr>
            <p:nvPr/>
          </p:nvSpPr>
          <p:spPr bwMode="auto">
            <a:xfrm>
              <a:off x="5349876" y="3824288"/>
              <a:ext cx="449263" cy="495300"/>
            </a:xfrm>
            <a:custGeom>
              <a:avLst/>
              <a:gdLst>
                <a:gd name="T0" fmla="*/ 20 w 40"/>
                <a:gd name="T1" fmla="*/ 44 h 44"/>
                <a:gd name="T2" fmla="*/ 0 w 40"/>
                <a:gd name="T3" fmla="*/ 22 h 44"/>
                <a:gd name="T4" fmla="*/ 20 w 40"/>
                <a:gd name="T5" fmla="*/ 0 h 44"/>
                <a:gd name="T6" fmla="*/ 40 w 40"/>
                <a:gd name="T7" fmla="*/ 22 h 44"/>
                <a:gd name="T8" fmla="*/ 20 w 40"/>
                <a:gd name="T9" fmla="*/ 44 h 44"/>
                <a:gd name="T10" fmla="*/ 20 w 40"/>
                <a:gd name="T11" fmla="*/ 36 h 44"/>
                <a:gd name="T12" fmla="*/ 30 w 40"/>
                <a:gd name="T13" fmla="*/ 22 h 44"/>
                <a:gd name="T14" fmla="*/ 20 w 40"/>
                <a:gd name="T15" fmla="*/ 8 h 44"/>
                <a:gd name="T16" fmla="*/ 10 w 40"/>
                <a:gd name="T17" fmla="*/ 22 h 44"/>
                <a:gd name="T18" fmla="*/ 20 w 40"/>
                <a:gd name="T19" fmla="*/ 3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44">
                  <a:moveTo>
                    <a:pt x="20" y="44"/>
                  </a:moveTo>
                  <a:cubicBezTo>
                    <a:pt x="7" y="44"/>
                    <a:pt x="0" y="34"/>
                    <a:pt x="0" y="22"/>
                  </a:cubicBezTo>
                  <a:cubicBezTo>
                    <a:pt x="0" y="10"/>
                    <a:pt x="8" y="0"/>
                    <a:pt x="20" y="0"/>
                  </a:cubicBezTo>
                  <a:cubicBezTo>
                    <a:pt x="33" y="0"/>
                    <a:pt x="40" y="10"/>
                    <a:pt x="40" y="22"/>
                  </a:cubicBezTo>
                  <a:cubicBezTo>
                    <a:pt x="40" y="36"/>
                    <a:pt x="32" y="44"/>
                    <a:pt x="20" y="44"/>
                  </a:cubicBezTo>
                  <a:close/>
                  <a:moveTo>
                    <a:pt x="20" y="36"/>
                  </a:moveTo>
                  <a:cubicBezTo>
                    <a:pt x="27" y="36"/>
                    <a:pt x="30" y="30"/>
                    <a:pt x="30" y="22"/>
                  </a:cubicBezTo>
                  <a:cubicBezTo>
                    <a:pt x="30" y="14"/>
                    <a:pt x="27" y="8"/>
                    <a:pt x="20" y="8"/>
                  </a:cubicBezTo>
                  <a:cubicBezTo>
                    <a:pt x="13" y="8"/>
                    <a:pt x="10" y="14"/>
                    <a:pt x="10" y="22"/>
                  </a:cubicBezTo>
                  <a:cubicBezTo>
                    <a:pt x="10" y="30"/>
                    <a:pt x="14" y="36"/>
                    <a:pt x="20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MX" sz="1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9" name="Freeform 25"/>
            <p:cNvSpPr>
              <a:spLocks/>
            </p:cNvSpPr>
            <p:nvPr/>
          </p:nvSpPr>
          <p:spPr bwMode="auto">
            <a:xfrm>
              <a:off x="5889626" y="3835400"/>
              <a:ext cx="395288" cy="473075"/>
            </a:xfrm>
            <a:custGeom>
              <a:avLst/>
              <a:gdLst>
                <a:gd name="T0" fmla="*/ 0 w 35"/>
                <a:gd name="T1" fmla="*/ 42 h 42"/>
                <a:gd name="T2" fmla="*/ 0 w 35"/>
                <a:gd name="T3" fmla="*/ 0 h 42"/>
                <a:gd name="T4" fmla="*/ 11 w 35"/>
                <a:gd name="T5" fmla="*/ 0 h 42"/>
                <a:gd name="T6" fmla="*/ 20 w 35"/>
                <a:gd name="T7" fmla="*/ 15 h 42"/>
                <a:gd name="T8" fmla="*/ 27 w 35"/>
                <a:gd name="T9" fmla="*/ 30 h 42"/>
                <a:gd name="T10" fmla="*/ 27 w 35"/>
                <a:gd name="T11" fmla="*/ 30 h 42"/>
                <a:gd name="T12" fmla="*/ 26 w 35"/>
                <a:gd name="T13" fmla="*/ 12 h 42"/>
                <a:gd name="T14" fmla="*/ 26 w 35"/>
                <a:gd name="T15" fmla="*/ 0 h 42"/>
                <a:gd name="T16" fmla="*/ 35 w 35"/>
                <a:gd name="T17" fmla="*/ 0 h 42"/>
                <a:gd name="T18" fmla="*/ 35 w 35"/>
                <a:gd name="T19" fmla="*/ 42 h 42"/>
                <a:gd name="T20" fmla="*/ 25 w 35"/>
                <a:gd name="T21" fmla="*/ 42 h 42"/>
                <a:gd name="T22" fmla="*/ 16 w 35"/>
                <a:gd name="T23" fmla="*/ 26 h 42"/>
                <a:gd name="T24" fmla="*/ 9 w 35"/>
                <a:gd name="T25" fmla="*/ 11 h 42"/>
                <a:gd name="T26" fmla="*/ 8 w 35"/>
                <a:gd name="T27" fmla="*/ 11 h 42"/>
                <a:gd name="T28" fmla="*/ 9 w 35"/>
                <a:gd name="T29" fmla="*/ 29 h 42"/>
                <a:gd name="T30" fmla="*/ 9 w 35"/>
                <a:gd name="T31" fmla="*/ 42 h 42"/>
                <a:gd name="T32" fmla="*/ 0 w 35"/>
                <a:gd name="T33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5" h="42">
                  <a:moveTo>
                    <a:pt x="0" y="4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3" y="20"/>
                    <a:pt x="25" y="25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6" y="24"/>
                    <a:pt x="26" y="19"/>
                    <a:pt x="26" y="12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5" y="42"/>
                    <a:pt x="35" y="42"/>
                    <a:pt x="35" y="42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3" y="21"/>
                    <a:pt x="11" y="16"/>
                    <a:pt x="9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9" y="17"/>
                    <a:pt x="9" y="23"/>
                    <a:pt x="9" y="29"/>
                  </a:cubicBezTo>
                  <a:cubicBezTo>
                    <a:pt x="9" y="42"/>
                    <a:pt x="9" y="42"/>
                    <a:pt x="9" y="42"/>
                  </a:cubicBezTo>
                  <a:lnTo>
                    <a:pt x="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MX" sz="1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0" name="Freeform 26"/>
            <p:cNvSpPr>
              <a:spLocks/>
            </p:cNvSpPr>
            <p:nvPr/>
          </p:nvSpPr>
          <p:spPr bwMode="auto">
            <a:xfrm>
              <a:off x="5529263" y="3698875"/>
              <a:ext cx="169863" cy="90488"/>
            </a:xfrm>
            <a:custGeom>
              <a:avLst/>
              <a:gdLst>
                <a:gd name="T0" fmla="*/ 0 w 107"/>
                <a:gd name="T1" fmla="*/ 57 h 57"/>
                <a:gd name="T2" fmla="*/ 36 w 107"/>
                <a:gd name="T3" fmla="*/ 0 h 57"/>
                <a:gd name="T4" fmla="*/ 107 w 107"/>
                <a:gd name="T5" fmla="*/ 0 h 57"/>
                <a:gd name="T6" fmla="*/ 43 w 107"/>
                <a:gd name="T7" fmla="*/ 57 h 57"/>
                <a:gd name="T8" fmla="*/ 0 w 107"/>
                <a:gd name="T9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57">
                  <a:moveTo>
                    <a:pt x="0" y="57"/>
                  </a:moveTo>
                  <a:lnTo>
                    <a:pt x="36" y="0"/>
                  </a:lnTo>
                  <a:lnTo>
                    <a:pt x="107" y="0"/>
                  </a:lnTo>
                  <a:lnTo>
                    <a:pt x="43" y="57"/>
                  </a:lnTo>
                  <a:lnTo>
                    <a:pt x="0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MX" sz="1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1" name="Freeform 27"/>
            <p:cNvSpPr>
              <a:spLocks noEditPoints="1"/>
            </p:cNvSpPr>
            <p:nvPr/>
          </p:nvSpPr>
          <p:spPr bwMode="auto">
            <a:xfrm>
              <a:off x="2995613" y="5380038"/>
              <a:ext cx="415925" cy="484188"/>
            </a:xfrm>
            <a:custGeom>
              <a:avLst/>
              <a:gdLst>
                <a:gd name="T0" fmla="*/ 0 w 37"/>
                <a:gd name="T1" fmla="*/ 1 h 43"/>
                <a:gd name="T2" fmla="*/ 13 w 37"/>
                <a:gd name="T3" fmla="*/ 0 h 43"/>
                <a:gd name="T4" fmla="*/ 30 w 37"/>
                <a:gd name="T5" fmla="*/ 4 h 43"/>
                <a:gd name="T6" fmla="*/ 37 w 37"/>
                <a:gd name="T7" fmla="*/ 20 h 43"/>
                <a:gd name="T8" fmla="*/ 30 w 37"/>
                <a:gd name="T9" fmla="*/ 37 h 43"/>
                <a:gd name="T10" fmla="*/ 11 w 37"/>
                <a:gd name="T11" fmla="*/ 43 h 43"/>
                <a:gd name="T12" fmla="*/ 0 w 37"/>
                <a:gd name="T13" fmla="*/ 42 h 43"/>
                <a:gd name="T14" fmla="*/ 0 w 37"/>
                <a:gd name="T15" fmla="*/ 1 h 43"/>
                <a:gd name="T16" fmla="*/ 9 w 37"/>
                <a:gd name="T17" fmla="*/ 35 h 43"/>
                <a:gd name="T18" fmla="*/ 13 w 37"/>
                <a:gd name="T19" fmla="*/ 35 h 43"/>
                <a:gd name="T20" fmla="*/ 27 w 37"/>
                <a:gd name="T21" fmla="*/ 20 h 43"/>
                <a:gd name="T22" fmla="*/ 14 w 37"/>
                <a:gd name="T23" fmla="*/ 7 h 43"/>
                <a:gd name="T24" fmla="*/ 9 w 37"/>
                <a:gd name="T25" fmla="*/ 7 h 43"/>
                <a:gd name="T26" fmla="*/ 9 w 37"/>
                <a:gd name="T27" fmla="*/ 3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7" h="43">
                  <a:moveTo>
                    <a:pt x="0" y="1"/>
                  </a:moveTo>
                  <a:cubicBezTo>
                    <a:pt x="3" y="0"/>
                    <a:pt x="8" y="0"/>
                    <a:pt x="13" y="0"/>
                  </a:cubicBezTo>
                  <a:cubicBezTo>
                    <a:pt x="21" y="0"/>
                    <a:pt x="26" y="1"/>
                    <a:pt x="30" y="4"/>
                  </a:cubicBezTo>
                  <a:cubicBezTo>
                    <a:pt x="34" y="7"/>
                    <a:pt x="37" y="13"/>
                    <a:pt x="37" y="20"/>
                  </a:cubicBezTo>
                  <a:cubicBezTo>
                    <a:pt x="37" y="28"/>
                    <a:pt x="34" y="34"/>
                    <a:pt x="30" y="37"/>
                  </a:cubicBezTo>
                  <a:cubicBezTo>
                    <a:pt x="26" y="41"/>
                    <a:pt x="19" y="43"/>
                    <a:pt x="11" y="43"/>
                  </a:cubicBezTo>
                  <a:cubicBezTo>
                    <a:pt x="6" y="43"/>
                    <a:pt x="2" y="43"/>
                    <a:pt x="0" y="42"/>
                  </a:cubicBezTo>
                  <a:lnTo>
                    <a:pt x="0" y="1"/>
                  </a:lnTo>
                  <a:close/>
                  <a:moveTo>
                    <a:pt x="9" y="35"/>
                  </a:moveTo>
                  <a:cubicBezTo>
                    <a:pt x="10" y="35"/>
                    <a:pt x="11" y="35"/>
                    <a:pt x="13" y="35"/>
                  </a:cubicBezTo>
                  <a:cubicBezTo>
                    <a:pt x="21" y="35"/>
                    <a:pt x="27" y="31"/>
                    <a:pt x="27" y="20"/>
                  </a:cubicBezTo>
                  <a:cubicBezTo>
                    <a:pt x="27" y="11"/>
                    <a:pt x="22" y="7"/>
                    <a:pt x="14" y="7"/>
                  </a:cubicBezTo>
                  <a:cubicBezTo>
                    <a:pt x="11" y="7"/>
                    <a:pt x="10" y="7"/>
                    <a:pt x="9" y="7"/>
                  </a:cubicBezTo>
                  <a:lnTo>
                    <a:pt x="9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MX" sz="1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2" name="Freeform 28"/>
            <p:cNvSpPr>
              <a:spLocks/>
            </p:cNvSpPr>
            <p:nvPr/>
          </p:nvSpPr>
          <p:spPr bwMode="auto">
            <a:xfrm>
              <a:off x="3502026" y="5380038"/>
              <a:ext cx="303213" cy="473075"/>
            </a:xfrm>
            <a:custGeom>
              <a:avLst/>
              <a:gdLst>
                <a:gd name="T0" fmla="*/ 177 w 191"/>
                <a:gd name="T1" fmla="*/ 170 h 298"/>
                <a:gd name="T2" fmla="*/ 64 w 191"/>
                <a:gd name="T3" fmla="*/ 170 h 298"/>
                <a:gd name="T4" fmla="*/ 64 w 191"/>
                <a:gd name="T5" fmla="*/ 248 h 298"/>
                <a:gd name="T6" fmla="*/ 191 w 191"/>
                <a:gd name="T7" fmla="*/ 248 h 298"/>
                <a:gd name="T8" fmla="*/ 191 w 191"/>
                <a:gd name="T9" fmla="*/ 298 h 298"/>
                <a:gd name="T10" fmla="*/ 0 w 191"/>
                <a:gd name="T11" fmla="*/ 298 h 298"/>
                <a:gd name="T12" fmla="*/ 0 w 191"/>
                <a:gd name="T13" fmla="*/ 0 h 298"/>
                <a:gd name="T14" fmla="*/ 184 w 191"/>
                <a:gd name="T15" fmla="*/ 0 h 298"/>
                <a:gd name="T16" fmla="*/ 184 w 191"/>
                <a:gd name="T17" fmla="*/ 56 h 298"/>
                <a:gd name="T18" fmla="*/ 64 w 191"/>
                <a:gd name="T19" fmla="*/ 56 h 298"/>
                <a:gd name="T20" fmla="*/ 64 w 191"/>
                <a:gd name="T21" fmla="*/ 120 h 298"/>
                <a:gd name="T22" fmla="*/ 177 w 191"/>
                <a:gd name="T23" fmla="*/ 120 h 298"/>
                <a:gd name="T24" fmla="*/ 177 w 191"/>
                <a:gd name="T25" fmla="*/ 17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1" h="298">
                  <a:moveTo>
                    <a:pt x="177" y="170"/>
                  </a:moveTo>
                  <a:lnTo>
                    <a:pt x="64" y="170"/>
                  </a:lnTo>
                  <a:lnTo>
                    <a:pt x="64" y="248"/>
                  </a:lnTo>
                  <a:lnTo>
                    <a:pt x="191" y="248"/>
                  </a:lnTo>
                  <a:lnTo>
                    <a:pt x="191" y="298"/>
                  </a:lnTo>
                  <a:lnTo>
                    <a:pt x="0" y="298"/>
                  </a:lnTo>
                  <a:lnTo>
                    <a:pt x="0" y="0"/>
                  </a:lnTo>
                  <a:lnTo>
                    <a:pt x="184" y="0"/>
                  </a:lnTo>
                  <a:lnTo>
                    <a:pt x="184" y="56"/>
                  </a:lnTo>
                  <a:lnTo>
                    <a:pt x="64" y="56"/>
                  </a:lnTo>
                  <a:lnTo>
                    <a:pt x="64" y="120"/>
                  </a:lnTo>
                  <a:lnTo>
                    <a:pt x="177" y="120"/>
                  </a:lnTo>
                  <a:lnTo>
                    <a:pt x="177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MX" sz="1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3" name="Freeform 29"/>
            <p:cNvSpPr>
              <a:spLocks/>
            </p:cNvSpPr>
            <p:nvPr/>
          </p:nvSpPr>
          <p:spPr bwMode="auto">
            <a:xfrm>
              <a:off x="4041776" y="5380038"/>
              <a:ext cx="304800" cy="473075"/>
            </a:xfrm>
            <a:custGeom>
              <a:avLst/>
              <a:gdLst>
                <a:gd name="T0" fmla="*/ 185 w 192"/>
                <a:gd name="T1" fmla="*/ 170 h 298"/>
                <a:gd name="T2" fmla="*/ 71 w 192"/>
                <a:gd name="T3" fmla="*/ 170 h 298"/>
                <a:gd name="T4" fmla="*/ 71 w 192"/>
                <a:gd name="T5" fmla="*/ 248 h 298"/>
                <a:gd name="T6" fmla="*/ 192 w 192"/>
                <a:gd name="T7" fmla="*/ 248 h 298"/>
                <a:gd name="T8" fmla="*/ 192 w 192"/>
                <a:gd name="T9" fmla="*/ 298 h 298"/>
                <a:gd name="T10" fmla="*/ 0 w 192"/>
                <a:gd name="T11" fmla="*/ 298 h 298"/>
                <a:gd name="T12" fmla="*/ 0 w 192"/>
                <a:gd name="T13" fmla="*/ 0 h 298"/>
                <a:gd name="T14" fmla="*/ 192 w 192"/>
                <a:gd name="T15" fmla="*/ 0 h 298"/>
                <a:gd name="T16" fmla="*/ 192 w 192"/>
                <a:gd name="T17" fmla="*/ 56 h 298"/>
                <a:gd name="T18" fmla="*/ 71 w 192"/>
                <a:gd name="T19" fmla="*/ 56 h 298"/>
                <a:gd name="T20" fmla="*/ 71 w 192"/>
                <a:gd name="T21" fmla="*/ 120 h 298"/>
                <a:gd name="T22" fmla="*/ 185 w 192"/>
                <a:gd name="T23" fmla="*/ 120 h 298"/>
                <a:gd name="T24" fmla="*/ 185 w 192"/>
                <a:gd name="T25" fmla="*/ 17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2" h="298">
                  <a:moveTo>
                    <a:pt x="185" y="170"/>
                  </a:moveTo>
                  <a:lnTo>
                    <a:pt x="71" y="170"/>
                  </a:lnTo>
                  <a:lnTo>
                    <a:pt x="71" y="248"/>
                  </a:lnTo>
                  <a:lnTo>
                    <a:pt x="192" y="248"/>
                  </a:lnTo>
                  <a:lnTo>
                    <a:pt x="192" y="298"/>
                  </a:lnTo>
                  <a:lnTo>
                    <a:pt x="0" y="298"/>
                  </a:lnTo>
                  <a:lnTo>
                    <a:pt x="0" y="0"/>
                  </a:lnTo>
                  <a:lnTo>
                    <a:pt x="192" y="0"/>
                  </a:lnTo>
                  <a:lnTo>
                    <a:pt x="192" y="56"/>
                  </a:lnTo>
                  <a:lnTo>
                    <a:pt x="71" y="56"/>
                  </a:lnTo>
                  <a:lnTo>
                    <a:pt x="71" y="120"/>
                  </a:lnTo>
                  <a:lnTo>
                    <a:pt x="185" y="120"/>
                  </a:lnTo>
                  <a:lnTo>
                    <a:pt x="185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MX" sz="1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4" name="Freeform 30"/>
            <p:cNvSpPr>
              <a:spLocks/>
            </p:cNvSpPr>
            <p:nvPr/>
          </p:nvSpPr>
          <p:spPr bwMode="auto">
            <a:xfrm>
              <a:off x="4437063" y="5380038"/>
              <a:ext cx="393700" cy="473075"/>
            </a:xfrm>
            <a:custGeom>
              <a:avLst/>
              <a:gdLst>
                <a:gd name="T0" fmla="*/ 0 w 35"/>
                <a:gd name="T1" fmla="*/ 42 h 42"/>
                <a:gd name="T2" fmla="*/ 0 w 35"/>
                <a:gd name="T3" fmla="*/ 0 h 42"/>
                <a:gd name="T4" fmla="*/ 11 w 35"/>
                <a:gd name="T5" fmla="*/ 0 h 42"/>
                <a:gd name="T6" fmla="*/ 20 w 35"/>
                <a:gd name="T7" fmla="*/ 16 h 42"/>
                <a:gd name="T8" fmla="*/ 27 w 35"/>
                <a:gd name="T9" fmla="*/ 30 h 42"/>
                <a:gd name="T10" fmla="*/ 27 w 35"/>
                <a:gd name="T11" fmla="*/ 30 h 42"/>
                <a:gd name="T12" fmla="*/ 27 w 35"/>
                <a:gd name="T13" fmla="*/ 12 h 42"/>
                <a:gd name="T14" fmla="*/ 27 w 35"/>
                <a:gd name="T15" fmla="*/ 0 h 42"/>
                <a:gd name="T16" fmla="*/ 35 w 35"/>
                <a:gd name="T17" fmla="*/ 0 h 42"/>
                <a:gd name="T18" fmla="*/ 35 w 35"/>
                <a:gd name="T19" fmla="*/ 42 h 42"/>
                <a:gd name="T20" fmla="*/ 25 w 35"/>
                <a:gd name="T21" fmla="*/ 42 h 42"/>
                <a:gd name="T22" fmla="*/ 16 w 35"/>
                <a:gd name="T23" fmla="*/ 26 h 42"/>
                <a:gd name="T24" fmla="*/ 9 w 35"/>
                <a:gd name="T25" fmla="*/ 11 h 42"/>
                <a:gd name="T26" fmla="*/ 9 w 35"/>
                <a:gd name="T27" fmla="*/ 11 h 42"/>
                <a:gd name="T28" fmla="*/ 9 w 35"/>
                <a:gd name="T29" fmla="*/ 30 h 42"/>
                <a:gd name="T30" fmla="*/ 9 w 35"/>
                <a:gd name="T31" fmla="*/ 42 h 42"/>
                <a:gd name="T32" fmla="*/ 0 w 35"/>
                <a:gd name="T33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5" h="42">
                  <a:moveTo>
                    <a:pt x="0" y="4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3" y="20"/>
                    <a:pt x="25" y="25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7" y="24"/>
                    <a:pt x="27" y="19"/>
                    <a:pt x="27" y="12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5" y="42"/>
                    <a:pt x="35" y="42"/>
                    <a:pt x="35" y="42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4" y="21"/>
                    <a:pt x="11" y="16"/>
                    <a:pt x="9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7"/>
                    <a:pt x="9" y="23"/>
                    <a:pt x="9" y="30"/>
                  </a:cubicBezTo>
                  <a:cubicBezTo>
                    <a:pt x="9" y="42"/>
                    <a:pt x="9" y="42"/>
                    <a:pt x="9" y="42"/>
                  </a:cubicBezTo>
                  <a:lnTo>
                    <a:pt x="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MX" sz="1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5" name="Freeform 31"/>
            <p:cNvSpPr>
              <a:spLocks/>
            </p:cNvSpPr>
            <p:nvPr/>
          </p:nvSpPr>
          <p:spPr bwMode="auto">
            <a:xfrm>
              <a:off x="4943476" y="5380038"/>
              <a:ext cx="304800" cy="473075"/>
            </a:xfrm>
            <a:custGeom>
              <a:avLst/>
              <a:gdLst>
                <a:gd name="T0" fmla="*/ 178 w 192"/>
                <a:gd name="T1" fmla="*/ 170 h 298"/>
                <a:gd name="T2" fmla="*/ 64 w 192"/>
                <a:gd name="T3" fmla="*/ 170 h 298"/>
                <a:gd name="T4" fmla="*/ 64 w 192"/>
                <a:gd name="T5" fmla="*/ 248 h 298"/>
                <a:gd name="T6" fmla="*/ 192 w 192"/>
                <a:gd name="T7" fmla="*/ 248 h 298"/>
                <a:gd name="T8" fmla="*/ 192 w 192"/>
                <a:gd name="T9" fmla="*/ 298 h 298"/>
                <a:gd name="T10" fmla="*/ 0 w 192"/>
                <a:gd name="T11" fmla="*/ 298 h 298"/>
                <a:gd name="T12" fmla="*/ 0 w 192"/>
                <a:gd name="T13" fmla="*/ 0 h 298"/>
                <a:gd name="T14" fmla="*/ 185 w 192"/>
                <a:gd name="T15" fmla="*/ 0 h 298"/>
                <a:gd name="T16" fmla="*/ 185 w 192"/>
                <a:gd name="T17" fmla="*/ 56 h 298"/>
                <a:gd name="T18" fmla="*/ 64 w 192"/>
                <a:gd name="T19" fmla="*/ 56 h 298"/>
                <a:gd name="T20" fmla="*/ 64 w 192"/>
                <a:gd name="T21" fmla="*/ 120 h 298"/>
                <a:gd name="T22" fmla="*/ 178 w 192"/>
                <a:gd name="T23" fmla="*/ 120 h 298"/>
                <a:gd name="T24" fmla="*/ 178 w 192"/>
                <a:gd name="T25" fmla="*/ 17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2" h="298">
                  <a:moveTo>
                    <a:pt x="178" y="170"/>
                  </a:moveTo>
                  <a:lnTo>
                    <a:pt x="64" y="170"/>
                  </a:lnTo>
                  <a:lnTo>
                    <a:pt x="64" y="248"/>
                  </a:lnTo>
                  <a:lnTo>
                    <a:pt x="192" y="248"/>
                  </a:lnTo>
                  <a:lnTo>
                    <a:pt x="192" y="298"/>
                  </a:lnTo>
                  <a:lnTo>
                    <a:pt x="0" y="298"/>
                  </a:lnTo>
                  <a:lnTo>
                    <a:pt x="0" y="0"/>
                  </a:lnTo>
                  <a:lnTo>
                    <a:pt x="185" y="0"/>
                  </a:lnTo>
                  <a:lnTo>
                    <a:pt x="185" y="56"/>
                  </a:lnTo>
                  <a:lnTo>
                    <a:pt x="64" y="56"/>
                  </a:lnTo>
                  <a:lnTo>
                    <a:pt x="64" y="120"/>
                  </a:lnTo>
                  <a:lnTo>
                    <a:pt x="178" y="120"/>
                  </a:lnTo>
                  <a:lnTo>
                    <a:pt x="178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MX" sz="1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6" name="Freeform 32"/>
            <p:cNvSpPr>
              <a:spLocks noEditPoints="1"/>
            </p:cNvSpPr>
            <p:nvPr/>
          </p:nvSpPr>
          <p:spPr bwMode="auto">
            <a:xfrm>
              <a:off x="5338763" y="5380038"/>
              <a:ext cx="360363" cy="473075"/>
            </a:xfrm>
            <a:custGeom>
              <a:avLst/>
              <a:gdLst>
                <a:gd name="T0" fmla="*/ 0 w 32"/>
                <a:gd name="T1" fmla="*/ 1 h 42"/>
                <a:gd name="T2" fmla="*/ 12 w 32"/>
                <a:gd name="T3" fmla="*/ 0 h 42"/>
                <a:gd name="T4" fmla="*/ 26 w 32"/>
                <a:gd name="T5" fmla="*/ 3 h 42"/>
                <a:gd name="T6" fmla="*/ 30 w 32"/>
                <a:gd name="T7" fmla="*/ 12 h 42"/>
                <a:gd name="T8" fmla="*/ 23 w 32"/>
                <a:gd name="T9" fmla="*/ 22 h 42"/>
                <a:gd name="T10" fmla="*/ 23 w 32"/>
                <a:gd name="T11" fmla="*/ 23 h 42"/>
                <a:gd name="T12" fmla="*/ 28 w 32"/>
                <a:gd name="T13" fmla="*/ 30 h 42"/>
                <a:gd name="T14" fmla="*/ 32 w 32"/>
                <a:gd name="T15" fmla="*/ 42 h 42"/>
                <a:gd name="T16" fmla="*/ 22 w 32"/>
                <a:gd name="T17" fmla="*/ 42 h 42"/>
                <a:gd name="T18" fmla="*/ 19 w 32"/>
                <a:gd name="T19" fmla="*/ 33 h 42"/>
                <a:gd name="T20" fmla="*/ 12 w 32"/>
                <a:gd name="T21" fmla="*/ 26 h 42"/>
                <a:gd name="T22" fmla="*/ 9 w 32"/>
                <a:gd name="T23" fmla="*/ 26 h 42"/>
                <a:gd name="T24" fmla="*/ 9 w 32"/>
                <a:gd name="T25" fmla="*/ 42 h 42"/>
                <a:gd name="T26" fmla="*/ 0 w 32"/>
                <a:gd name="T27" fmla="*/ 42 h 42"/>
                <a:gd name="T28" fmla="*/ 0 w 32"/>
                <a:gd name="T29" fmla="*/ 1 h 42"/>
                <a:gd name="T30" fmla="*/ 9 w 32"/>
                <a:gd name="T31" fmla="*/ 19 h 42"/>
                <a:gd name="T32" fmla="*/ 13 w 32"/>
                <a:gd name="T33" fmla="*/ 19 h 42"/>
                <a:gd name="T34" fmla="*/ 21 w 32"/>
                <a:gd name="T35" fmla="*/ 13 h 42"/>
                <a:gd name="T36" fmla="*/ 14 w 32"/>
                <a:gd name="T37" fmla="*/ 7 h 42"/>
                <a:gd name="T38" fmla="*/ 9 w 32"/>
                <a:gd name="T39" fmla="*/ 7 h 42"/>
                <a:gd name="T40" fmla="*/ 9 w 32"/>
                <a:gd name="T41" fmla="*/ 1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2" h="42">
                  <a:moveTo>
                    <a:pt x="0" y="1"/>
                  </a:moveTo>
                  <a:cubicBezTo>
                    <a:pt x="3" y="0"/>
                    <a:pt x="7" y="0"/>
                    <a:pt x="12" y="0"/>
                  </a:cubicBezTo>
                  <a:cubicBezTo>
                    <a:pt x="19" y="0"/>
                    <a:pt x="23" y="1"/>
                    <a:pt x="26" y="3"/>
                  </a:cubicBezTo>
                  <a:cubicBezTo>
                    <a:pt x="29" y="5"/>
                    <a:pt x="30" y="8"/>
                    <a:pt x="30" y="12"/>
                  </a:cubicBezTo>
                  <a:cubicBezTo>
                    <a:pt x="30" y="17"/>
                    <a:pt x="26" y="21"/>
                    <a:pt x="23" y="22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6" y="24"/>
                    <a:pt x="27" y="26"/>
                    <a:pt x="28" y="30"/>
                  </a:cubicBezTo>
                  <a:cubicBezTo>
                    <a:pt x="30" y="35"/>
                    <a:pt x="31" y="41"/>
                    <a:pt x="32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21" y="41"/>
                    <a:pt x="20" y="38"/>
                    <a:pt x="19" y="33"/>
                  </a:cubicBezTo>
                  <a:cubicBezTo>
                    <a:pt x="18" y="27"/>
                    <a:pt x="16" y="26"/>
                    <a:pt x="12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0" y="42"/>
                    <a:pt x="0" y="42"/>
                    <a:pt x="0" y="42"/>
                  </a:cubicBezTo>
                  <a:lnTo>
                    <a:pt x="0" y="1"/>
                  </a:lnTo>
                  <a:close/>
                  <a:moveTo>
                    <a:pt x="9" y="19"/>
                  </a:moveTo>
                  <a:cubicBezTo>
                    <a:pt x="13" y="19"/>
                    <a:pt x="13" y="19"/>
                    <a:pt x="13" y="19"/>
                  </a:cubicBezTo>
                  <a:cubicBezTo>
                    <a:pt x="18" y="19"/>
                    <a:pt x="21" y="16"/>
                    <a:pt x="21" y="13"/>
                  </a:cubicBezTo>
                  <a:cubicBezTo>
                    <a:pt x="21" y="9"/>
                    <a:pt x="18" y="7"/>
                    <a:pt x="14" y="7"/>
                  </a:cubicBezTo>
                  <a:cubicBezTo>
                    <a:pt x="11" y="7"/>
                    <a:pt x="10" y="7"/>
                    <a:pt x="9" y="7"/>
                  </a:cubicBezTo>
                  <a:lnTo>
                    <a:pt x="9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MX" sz="1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7" name="Freeform 33"/>
            <p:cNvSpPr>
              <a:spLocks/>
            </p:cNvSpPr>
            <p:nvPr/>
          </p:nvSpPr>
          <p:spPr bwMode="auto">
            <a:xfrm>
              <a:off x="5743576" y="5380038"/>
              <a:ext cx="417513" cy="484188"/>
            </a:xfrm>
            <a:custGeom>
              <a:avLst/>
              <a:gdLst>
                <a:gd name="T0" fmla="*/ 37 w 37"/>
                <a:gd name="T1" fmla="*/ 40 h 43"/>
                <a:gd name="T2" fmla="*/ 23 w 37"/>
                <a:gd name="T3" fmla="*/ 43 h 43"/>
                <a:gd name="T4" fmla="*/ 6 w 37"/>
                <a:gd name="T5" fmla="*/ 37 h 43"/>
                <a:gd name="T6" fmla="*/ 0 w 37"/>
                <a:gd name="T7" fmla="*/ 22 h 43"/>
                <a:gd name="T8" fmla="*/ 24 w 37"/>
                <a:gd name="T9" fmla="*/ 0 h 43"/>
                <a:gd name="T10" fmla="*/ 36 w 37"/>
                <a:gd name="T11" fmla="*/ 2 h 43"/>
                <a:gd name="T12" fmla="*/ 34 w 37"/>
                <a:gd name="T13" fmla="*/ 9 h 43"/>
                <a:gd name="T14" fmla="*/ 24 w 37"/>
                <a:gd name="T15" fmla="*/ 8 h 43"/>
                <a:gd name="T16" fmla="*/ 10 w 37"/>
                <a:gd name="T17" fmla="*/ 21 h 43"/>
                <a:gd name="T18" fmla="*/ 24 w 37"/>
                <a:gd name="T19" fmla="*/ 35 h 43"/>
                <a:gd name="T20" fmla="*/ 28 w 37"/>
                <a:gd name="T21" fmla="*/ 35 h 43"/>
                <a:gd name="T22" fmla="*/ 28 w 37"/>
                <a:gd name="T23" fmla="*/ 26 h 43"/>
                <a:gd name="T24" fmla="*/ 22 w 37"/>
                <a:gd name="T25" fmla="*/ 26 h 43"/>
                <a:gd name="T26" fmla="*/ 22 w 37"/>
                <a:gd name="T27" fmla="*/ 18 h 43"/>
                <a:gd name="T28" fmla="*/ 37 w 37"/>
                <a:gd name="T29" fmla="*/ 18 h 43"/>
                <a:gd name="T30" fmla="*/ 37 w 37"/>
                <a:gd name="T31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7" h="43">
                  <a:moveTo>
                    <a:pt x="37" y="40"/>
                  </a:moveTo>
                  <a:cubicBezTo>
                    <a:pt x="34" y="41"/>
                    <a:pt x="29" y="43"/>
                    <a:pt x="23" y="43"/>
                  </a:cubicBezTo>
                  <a:cubicBezTo>
                    <a:pt x="16" y="43"/>
                    <a:pt x="10" y="41"/>
                    <a:pt x="6" y="37"/>
                  </a:cubicBezTo>
                  <a:cubicBezTo>
                    <a:pt x="2" y="33"/>
                    <a:pt x="0" y="28"/>
                    <a:pt x="0" y="22"/>
                  </a:cubicBezTo>
                  <a:cubicBezTo>
                    <a:pt x="0" y="8"/>
                    <a:pt x="10" y="0"/>
                    <a:pt x="24" y="0"/>
                  </a:cubicBezTo>
                  <a:cubicBezTo>
                    <a:pt x="30" y="0"/>
                    <a:pt x="34" y="1"/>
                    <a:pt x="36" y="2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2" y="8"/>
                    <a:pt x="29" y="8"/>
                    <a:pt x="24" y="8"/>
                  </a:cubicBezTo>
                  <a:cubicBezTo>
                    <a:pt x="16" y="8"/>
                    <a:pt x="10" y="12"/>
                    <a:pt x="10" y="21"/>
                  </a:cubicBezTo>
                  <a:cubicBezTo>
                    <a:pt x="10" y="30"/>
                    <a:pt x="16" y="35"/>
                    <a:pt x="24" y="35"/>
                  </a:cubicBezTo>
                  <a:cubicBezTo>
                    <a:pt x="26" y="35"/>
                    <a:pt x="27" y="35"/>
                    <a:pt x="28" y="35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37" y="18"/>
                    <a:pt x="37" y="18"/>
                    <a:pt x="37" y="18"/>
                  </a:cubicBezTo>
                  <a:lnTo>
                    <a:pt x="37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MX" sz="1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8" name="Rectangle 34"/>
            <p:cNvSpPr>
              <a:spLocks noChangeArrowheads="1"/>
            </p:cNvSpPr>
            <p:nvPr/>
          </p:nvSpPr>
          <p:spPr bwMode="auto">
            <a:xfrm>
              <a:off x="6261101" y="5380038"/>
              <a:ext cx="112713" cy="4730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MX" sz="1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9" name="Freeform 35"/>
            <p:cNvSpPr>
              <a:spLocks noEditPoints="1"/>
            </p:cNvSpPr>
            <p:nvPr/>
          </p:nvSpPr>
          <p:spPr bwMode="auto">
            <a:xfrm>
              <a:off x="6442076" y="5380038"/>
              <a:ext cx="439738" cy="473075"/>
            </a:xfrm>
            <a:custGeom>
              <a:avLst/>
              <a:gdLst>
                <a:gd name="T0" fmla="*/ 13 w 39"/>
                <a:gd name="T1" fmla="*/ 32 h 42"/>
                <a:gd name="T2" fmla="*/ 10 w 39"/>
                <a:gd name="T3" fmla="*/ 42 h 42"/>
                <a:gd name="T4" fmla="*/ 0 w 39"/>
                <a:gd name="T5" fmla="*/ 42 h 42"/>
                <a:gd name="T6" fmla="*/ 13 w 39"/>
                <a:gd name="T7" fmla="*/ 0 h 42"/>
                <a:gd name="T8" fmla="*/ 26 w 39"/>
                <a:gd name="T9" fmla="*/ 0 h 42"/>
                <a:gd name="T10" fmla="*/ 39 w 39"/>
                <a:gd name="T11" fmla="*/ 42 h 42"/>
                <a:gd name="T12" fmla="*/ 29 w 39"/>
                <a:gd name="T13" fmla="*/ 42 h 42"/>
                <a:gd name="T14" fmla="*/ 25 w 39"/>
                <a:gd name="T15" fmla="*/ 32 h 42"/>
                <a:gd name="T16" fmla="*/ 13 w 39"/>
                <a:gd name="T17" fmla="*/ 32 h 42"/>
                <a:gd name="T18" fmla="*/ 24 w 39"/>
                <a:gd name="T19" fmla="*/ 24 h 42"/>
                <a:gd name="T20" fmla="*/ 21 w 39"/>
                <a:gd name="T21" fmla="*/ 15 h 42"/>
                <a:gd name="T22" fmla="*/ 19 w 39"/>
                <a:gd name="T23" fmla="*/ 7 h 42"/>
                <a:gd name="T24" fmla="*/ 19 w 39"/>
                <a:gd name="T25" fmla="*/ 7 h 42"/>
                <a:gd name="T26" fmla="*/ 17 w 39"/>
                <a:gd name="T27" fmla="*/ 15 h 42"/>
                <a:gd name="T28" fmla="*/ 14 w 39"/>
                <a:gd name="T29" fmla="*/ 24 h 42"/>
                <a:gd name="T30" fmla="*/ 24 w 39"/>
                <a:gd name="T31" fmla="*/ 2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9" h="42">
                  <a:moveTo>
                    <a:pt x="13" y="32"/>
                  </a:moveTo>
                  <a:cubicBezTo>
                    <a:pt x="10" y="42"/>
                    <a:pt x="10" y="42"/>
                    <a:pt x="10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39" y="42"/>
                    <a:pt x="39" y="42"/>
                    <a:pt x="39" y="42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5" y="32"/>
                    <a:pt x="25" y="32"/>
                    <a:pt x="25" y="32"/>
                  </a:cubicBezTo>
                  <a:lnTo>
                    <a:pt x="13" y="32"/>
                  </a:lnTo>
                  <a:close/>
                  <a:moveTo>
                    <a:pt x="24" y="24"/>
                  </a:moveTo>
                  <a:cubicBezTo>
                    <a:pt x="21" y="15"/>
                    <a:pt x="21" y="15"/>
                    <a:pt x="21" y="15"/>
                  </a:cubicBezTo>
                  <a:cubicBezTo>
                    <a:pt x="21" y="13"/>
                    <a:pt x="20" y="10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8" y="10"/>
                    <a:pt x="18" y="13"/>
                    <a:pt x="17" y="15"/>
                  </a:cubicBezTo>
                  <a:cubicBezTo>
                    <a:pt x="14" y="24"/>
                    <a:pt x="14" y="24"/>
                    <a:pt x="14" y="24"/>
                  </a:cubicBezTo>
                  <a:lnTo>
                    <a:pt x="24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MX" sz="1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0" name="Freeform 36"/>
            <p:cNvSpPr>
              <a:spLocks/>
            </p:cNvSpPr>
            <p:nvPr/>
          </p:nvSpPr>
          <p:spPr bwMode="auto">
            <a:xfrm>
              <a:off x="6273801" y="5243513"/>
              <a:ext cx="168275" cy="90488"/>
            </a:xfrm>
            <a:custGeom>
              <a:avLst/>
              <a:gdLst>
                <a:gd name="T0" fmla="*/ 0 w 106"/>
                <a:gd name="T1" fmla="*/ 57 h 57"/>
                <a:gd name="T2" fmla="*/ 35 w 106"/>
                <a:gd name="T3" fmla="*/ 0 h 57"/>
                <a:gd name="T4" fmla="*/ 106 w 106"/>
                <a:gd name="T5" fmla="*/ 0 h 57"/>
                <a:gd name="T6" fmla="*/ 42 w 106"/>
                <a:gd name="T7" fmla="*/ 57 h 57"/>
                <a:gd name="T8" fmla="*/ 0 w 106"/>
                <a:gd name="T9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57">
                  <a:moveTo>
                    <a:pt x="0" y="57"/>
                  </a:moveTo>
                  <a:lnTo>
                    <a:pt x="35" y="0"/>
                  </a:lnTo>
                  <a:lnTo>
                    <a:pt x="106" y="0"/>
                  </a:lnTo>
                  <a:lnTo>
                    <a:pt x="42" y="57"/>
                  </a:lnTo>
                  <a:lnTo>
                    <a:pt x="0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MX" sz="1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1" name="Freeform 37"/>
            <p:cNvSpPr>
              <a:spLocks/>
            </p:cNvSpPr>
            <p:nvPr/>
          </p:nvSpPr>
          <p:spPr bwMode="auto">
            <a:xfrm>
              <a:off x="2971801" y="993775"/>
              <a:ext cx="2174875" cy="2355850"/>
            </a:xfrm>
            <a:custGeom>
              <a:avLst/>
              <a:gdLst>
                <a:gd name="T0" fmla="*/ 116 w 193"/>
                <a:gd name="T1" fmla="*/ 209 h 209"/>
                <a:gd name="T2" fmla="*/ 0 w 193"/>
                <a:gd name="T3" fmla="*/ 105 h 209"/>
                <a:gd name="T4" fmla="*/ 116 w 193"/>
                <a:gd name="T5" fmla="*/ 0 h 209"/>
                <a:gd name="T6" fmla="*/ 193 w 193"/>
                <a:gd name="T7" fmla="*/ 23 h 209"/>
                <a:gd name="T8" fmla="*/ 179 w 193"/>
                <a:gd name="T9" fmla="*/ 54 h 209"/>
                <a:gd name="T10" fmla="*/ 116 w 193"/>
                <a:gd name="T11" fmla="*/ 21 h 209"/>
                <a:gd name="T12" fmla="*/ 51 w 193"/>
                <a:gd name="T13" fmla="*/ 105 h 209"/>
                <a:gd name="T14" fmla="*/ 116 w 193"/>
                <a:gd name="T15" fmla="*/ 188 h 209"/>
                <a:gd name="T16" fmla="*/ 179 w 193"/>
                <a:gd name="T17" fmla="*/ 155 h 209"/>
                <a:gd name="T18" fmla="*/ 193 w 193"/>
                <a:gd name="T19" fmla="*/ 186 h 209"/>
                <a:gd name="T20" fmla="*/ 116 w 193"/>
                <a:gd name="T21" fmla="*/ 209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3" h="209">
                  <a:moveTo>
                    <a:pt x="116" y="209"/>
                  </a:moveTo>
                  <a:cubicBezTo>
                    <a:pt x="52" y="209"/>
                    <a:pt x="0" y="162"/>
                    <a:pt x="0" y="105"/>
                  </a:cubicBezTo>
                  <a:cubicBezTo>
                    <a:pt x="0" y="47"/>
                    <a:pt x="52" y="0"/>
                    <a:pt x="116" y="0"/>
                  </a:cubicBezTo>
                  <a:cubicBezTo>
                    <a:pt x="149" y="0"/>
                    <a:pt x="172" y="9"/>
                    <a:pt x="193" y="23"/>
                  </a:cubicBezTo>
                  <a:cubicBezTo>
                    <a:pt x="179" y="54"/>
                    <a:pt x="179" y="54"/>
                    <a:pt x="179" y="54"/>
                  </a:cubicBezTo>
                  <a:cubicBezTo>
                    <a:pt x="170" y="38"/>
                    <a:pt x="148" y="21"/>
                    <a:pt x="116" y="21"/>
                  </a:cubicBezTo>
                  <a:cubicBezTo>
                    <a:pt x="73" y="21"/>
                    <a:pt x="51" y="62"/>
                    <a:pt x="51" y="105"/>
                  </a:cubicBezTo>
                  <a:cubicBezTo>
                    <a:pt x="51" y="148"/>
                    <a:pt x="73" y="188"/>
                    <a:pt x="116" y="188"/>
                  </a:cubicBezTo>
                  <a:cubicBezTo>
                    <a:pt x="149" y="188"/>
                    <a:pt x="170" y="172"/>
                    <a:pt x="179" y="155"/>
                  </a:cubicBezTo>
                  <a:cubicBezTo>
                    <a:pt x="193" y="186"/>
                    <a:pt x="193" y="186"/>
                    <a:pt x="193" y="186"/>
                  </a:cubicBezTo>
                  <a:cubicBezTo>
                    <a:pt x="172" y="200"/>
                    <a:pt x="149" y="209"/>
                    <a:pt x="116" y="20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MX" sz="1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2" name="Freeform 38"/>
            <p:cNvSpPr>
              <a:spLocks/>
            </p:cNvSpPr>
            <p:nvPr/>
          </p:nvSpPr>
          <p:spPr bwMode="auto">
            <a:xfrm>
              <a:off x="5416551" y="1038225"/>
              <a:ext cx="1949450" cy="2278063"/>
            </a:xfrm>
            <a:custGeom>
              <a:avLst/>
              <a:gdLst>
                <a:gd name="T0" fmla="*/ 121 w 173"/>
                <a:gd name="T1" fmla="*/ 202 h 202"/>
                <a:gd name="T2" fmla="*/ 56 w 173"/>
                <a:gd name="T3" fmla="*/ 101 h 202"/>
                <a:gd name="T4" fmla="*/ 68 w 173"/>
                <a:gd name="T5" fmla="*/ 101 h 202"/>
                <a:gd name="T6" fmla="*/ 113 w 173"/>
                <a:gd name="T7" fmla="*/ 60 h 202"/>
                <a:gd name="T8" fmla="*/ 68 w 173"/>
                <a:gd name="T9" fmla="*/ 20 h 202"/>
                <a:gd name="T10" fmla="*/ 45 w 173"/>
                <a:gd name="T11" fmla="*/ 20 h 202"/>
                <a:gd name="T12" fmla="*/ 45 w 173"/>
                <a:gd name="T13" fmla="*/ 202 h 202"/>
                <a:gd name="T14" fmla="*/ 0 w 173"/>
                <a:gd name="T15" fmla="*/ 202 h 202"/>
                <a:gd name="T16" fmla="*/ 0 w 173"/>
                <a:gd name="T17" fmla="*/ 0 h 202"/>
                <a:gd name="T18" fmla="*/ 90 w 173"/>
                <a:gd name="T19" fmla="*/ 0 h 202"/>
                <a:gd name="T20" fmla="*/ 158 w 173"/>
                <a:gd name="T21" fmla="*/ 60 h 202"/>
                <a:gd name="T22" fmla="*/ 118 w 173"/>
                <a:gd name="T23" fmla="*/ 116 h 202"/>
                <a:gd name="T24" fmla="*/ 173 w 173"/>
                <a:gd name="T25" fmla="*/ 202 h 202"/>
                <a:gd name="T26" fmla="*/ 121 w 173"/>
                <a:gd name="T27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3" h="202">
                  <a:moveTo>
                    <a:pt x="121" y="202"/>
                  </a:moveTo>
                  <a:cubicBezTo>
                    <a:pt x="56" y="101"/>
                    <a:pt x="56" y="101"/>
                    <a:pt x="56" y="101"/>
                  </a:cubicBezTo>
                  <a:cubicBezTo>
                    <a:pt x="68" y="101"/>
                    <a:pt x="68" y="101"/>
                    <a:pt x="68" y="101"/>
                  </a:cubicBezTo>
                  <a:cubicBezTo>
                    <a:pt x="92" y="101"/>
                    <a:pt x="113" y="83"/>
                    <a:pt x="113" y="60"/>
                  </a:cubicBezTo>
                  <a:cubicBezTo>
                    <a:pt x="113" y="38"/>
                    <a:pt x="92" y="20"/>
                    <a:pt x="68" y="20"/>
                  </a:cubicBezTo>
                  <a:cubicBezTo>
                    <a:pt x="45" y="20"/>
                    <a:pt x="45" y="20"/>
                    <a:pt x="45" y="20"/>
                  </a:cubicBezTo>
                  <a:cubicBezTo>
                    <a:pt x="45" y="202"/>
                    <a:pt x="45" y="202"/>
                    <a:pt x="45" y="202"/>
                  </a:cubicBezTo>
                  <a:cubicBezTo>
                    <a:pt x="0" y="202"/>
                    <a:pt x="0" y="202"/>
                    <a:pt x="0" y="20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128" y="0"/>
                    <a:pt x="158" y="27"/>
                    <a:pt x="158" y="60"/>
                  </a:cubicBezTo>
                  <a:cubicBezTo>
                    <a:pt x="158" y="85"/>
                    <a:pt x="141" y="106"/>
                    <a:pt x="118" y="116"/>
                  </a:cubicBezTo>
                  <a:cubicBezTo>
                    <a:pt x="173" y="202"/>
                    <a:pt x="173" y="202"/>
                    <a:pt x="173" y="202"/>
                  </a:cubicBezTo>
                  <a:lnTo>
                    <a:pt x="121" y="2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MX" sz="1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3" name="Freeform 39"/>
            <p:cNvSpPr>
              <a:spLocks/>
            </p:cNvSpPr>
            <p:nvPr/>
          </p:nvSpPr>
          <p:spPr bwMode="auto">
            <a:xfrm>
              <a:off x="7624763" y="1038225"/>
              <a:ext cx="1397000" cy="2278063"/>
            </a:xfrm>
            <a:custGeom>
              <a:avLst/>
              <a:gdLst>
                <a:gd name="T0" fmla="*/ 0 w 880"/>
                <a:gd name="T1" fmla="*/ 1435 h 1435"/>
                <a:gd name="T2" fmla="*/ 0 w 880"/>
                <a:gd name="T3" fmla="*/ 0 h 1435"/>
                <a:gd name="T4" fmla="*/ 880 w 880"/>
                <a:gd name="T5" fmla="*/ 0 h 1435"/>
                <a:gd name="T6" fmla="*/ 880 w 880"/>
                <a:gd name="T7" fmla="*/ 142 h 1435"/>
                <a:gd name="T8" fmla="*/ 319 w 880"/>
                <a:gd name="T9" fmla="*/ 142 h 1435"/>
                <a:gd name="T10" fmla="*/ 319 w 880"/>
                <a:gd name="T11" fmla="*/ 647 h 1435"/>
                <a:gd name="T12" fmla="*/ 880 w 880"/>
                <a:gd name="T13" fmla="*/ 647 h 1435"/>
                <a:gd name="T14" fmla="*/ 880 w 880"/>
                <a:gd name="T15" fmla="*/ 789 h 1435"/>
                <a:gd name="T16" fmla="*/ 319 w 880"/>
                <a:gd name="T17" fmla="*/ 789 h 1435"/>
                <a:gd name="T18" fmla="*/ 319 w 880"/>
                <a:gd name="T19" fmla="*/ 1293 h 1435"/>
                <a:gd name="T20" fmla="*/ 880 w 880"/>
                <a:gd name="T21" fmla="*/ 1293 h 1435"/>
                <a:gd name="T22" fmla="*/ 880 w 880"/>
                <a:gd name="T23" fmla="*/ 1435 h 1435"/>
                <a:gd name="T24" fmla="*/ 0 w 880"/>
                <a:gd name="T25" fmla="*/ 1435 h 1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0" h="1435">
                  <a:moveTo>
                    <a:pt x="0" y="1435"/>
                  </a:moveTo>
                  <a:lnTo>
                    <a:pt x="0" y="0"/>
                  </a:lnTo>
                  <a:lnTo>
                    <a:pt x="880" y="0"/>
                  </a:lnTo>
                  <a:lnTo>
                    <a:pt x="880" y="142"/>
                  </a:lnTo>
                  <a:lnTo>
                    <a:pt x="319" y="142"/>
                  </a:lnTo>
                  <a:lnTo>
                    <a:pt x="319" y="647"/>
                  </a:lnTo>
                  <a:lnTo>
                    <a:pt x="880" y="647"/>
                  </a:lnTo>
                  <a:lnTo>
                    <a:pt x="880" y="789"/>
                  </a:lnTo>
                  <a:lnTo>
                    <a:pt x="319" y="789"/>
                  </a:lnTo>
                  <a:lnTo>
                    <a:pt x="319" y="1293"/>
                  </a:lnTo>
                  <a:lnTo>
                    <a:pt x="880" y="1293"/>
                  </a:lnTo>
                  <a:lnTo>
                    <a:pt x="880" y="1435"/>
                  </a:lnTo>
                  <a:lnTo>
                    <a:pt x="0" y="14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MX" sz="1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4" name="Rectangle 40"/>
            <p:cNvSpPr>
              <a:spLocks noChangeArrowheads="1"/>
            </p:cNvSpPr>
            <p:nvPr/>
          </p:nvSpPr>
          <p:spPr bwMode="auto">
            <a:xfrm>
              <a:off x="2589213" y="1038225"/>
              <a:ext cx="134938" cy="4814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MX" sz="1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5" name="Freeform 41"/>
            <p:cNvSpPr>
              <a:spLocks noEditPoints="1"/>
            </p:cNvSpPr>
            <p:nvPr/>
          </p:nvSpPr>
          <p:spPr bwMode="auto">
            <a:xfrm>
              <a:off x="122238" y="1038225"/>
              <a:ext cx="2230438" cy="2222500"/>
            </a:xfrm>
            <a:custGeom>
              <a:avLst/>
              <a:gdLst>
                <a:gd name="T0" fmla="*/ 1405 w 1405"/>
                <a:gd name="T1" fmla="*/ 1151 h 1400"/>
                <a:gd name="T2" fmla="*/ 1405 w 1405"/>
                <a:gd name="T3" fmla="*/ 1400 h 1400"/>
                <a:gd name="T4" fmla="*/ 0 w 1405"/>
                <a:gd name="T5" fmla="*/ 0 h 1400"/>
                <a:gd name="T6" fmla="*/ 248 w 1405"/>
                <a:gd name="T7" fmla="*/ 0 h 1400"/>
                <a:gd name="T8" fmla="*/ 1405 w 1405"/>
                <a:gd name="T9" fmla="*/ 1151 h 1400"/>
                <a:gd name="T10" fmla="*/ 532 w 1405"/>
                <a:gd name="T11" fmla="*/ 0 h 1400"/>
                <a:gd name="T12" fmla="*/ 319 w 1405"/>
                <a:gd name="T13" fmla="*/ 0 h 1400"/>
                <a:gd name="T14" fmla="*/ 1405 w 1405"/>
                <a:gd name="T15" fmla="*/ 1087 h 1400"/>
                <a:gd name="T16" fmla="*/ 1405 w 1405"/>
                <a:gd name="T17" fmla="*/ 874 h 1400"/>
                <a:gd name="T18" fmla="*/ 532 w 1405"/>
                <a:gd name="T19" fmla="*/ 0 h 1400"/>
                <a:gd name="T20" fmla="*/ 809 w 1405"/>
                <a:gd name="T21" fmla="*/ 0 h 1400"/>
                <a:gd name="T22" fmla="*/ 596 w 1405"/>
                <a:gd name="T23" fmla="*/ 0 h 1400"/>
                <a:gd name="T24" fmla="*/ 1405 w 1405"/>
                <a:gd name="T25" fmla="*/ 803 h 1400"/>
                <a:gd name="T26" fmla="*/ 1405 w 1405"/>
                <a:gd name="T27" fmla="*/ 590 h 1400"/>
                <a:gd name="T28" fmla="*/ 809 w 1405"/>
                <a:gd name="T29" fmla="*/ 0 h 1400"/>
                <a:gd name="T30" fmla="*/ 1093 w 1405"/>
                <a:gd name="T31" fmla="*/ 0 h 1400"/>
                <a:gd name="T32" fmla="*/ 880 w 1405"/>
                <a:gd name="T33" fmla="*/ 0 h 1400"/>
                <a:gd name="T34" fmla="*/ 1405 w 1405"/>
                <a:gd name="T35" fmla="*/ 526 h 1400"/>
                <a:gd name="T36" fmla="*/ 1405 w 1405"/>
                <a:gd name="T37" fmla="*/ 313 h 1400"/>
                <a:gd name="T38" fmla="*/ 1093 w 1405"/>
                <a:gd name="T39" fmla="*/ 0 h 1400"/>
                <a:gd name="T40" fmla="*/ 1405 w 1405"/>
                <a:gd name="T41" fmla="*/ 0 h 1400"/>
                <a:gd name="T42" fmla="*/ 1157 w 1405"/>
                <a:gd name="T43" fmla="*/ 0 h 1400"/>
                <a:gd name="T44" fmla="*/ 1405 w 1405"/>
                <a:gd name="T45" fmla="*/ 242 h 1400"/>
                <a:gd name="T46" fmla="*/ 1405 w 1405"/>
                <a:gd name="T47" fmla="*/ 0 h 1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405" h="1400">
                  <a:moveTo>
                    <a:pt x="1405" y="1151"/>
                  </a:moveTo>
                  <a:lnTo>
                    <a:pt x="1405" y="1400"/>
                  </a:lnTo>
                  <a:lnTo>
                    <a:pt x="0" y="0"/>
                  </a:lnTo>
                  <a:lnTo>
                    <a:pt x="248" y="0"/>
                  </a:lnTo>
                  <a:lnTo>
                    <a:pt x="1405" y="1151"/>
                  </a:lnTo>
                  <a:close/>
                  <a:moveTo>
                    <a:pt x="532" y="0"/>
                  </a:moveTo>
                  <a:lnTo>
                    <a:pt x="319" y="0"/>
                  </a:lnTo>
                  <a:lnTo>
                    <a:pt x="1405" y="1087"/>
                  </a:lnTo>
                  <a:lnTo>
                    <a:pt x="1405" y="874"/>
                  </a:lnTo>
                  <a:lnTo>
                    <a:pt x="532" y="0"/>
                  </a:lnTo>
                  <a:close/>
                  <a:moveTo>
                    <a:pt x="809" y="0"/>
                  </a:moveTo>
                  <a:lnTo>
                    <a:pt x="596" y="0"/>
                  </a:lnTo>
                  <a:lnTo>
                    <a:pt x="1405" y="803"/>
                  </a:lnTo>
                  <a:lnTo>
                    <a:pt x="1405" y="590"/>
                  </a:lnTo>
                  <a:lnTo>
                    <a:pt x="809" y="0"/>
                  </a:lnTo>
                  <a:close/>
                  <a:moveTo>
                    <a:pt x="1093" y="0"/>
                  </a:moveTo>
                  <a:lnTo>
                    <a:pt x="880" y="0"/>
                  </a:lnTo>
                  <a:lnTo>
                    <a:pt x="1405" y="526"/>
                  </a:lnTo>
                  <a:lnTo>
                    <a:pt x="1405" y="313"/>
                  </a:lnTo>
                  <a:lnTo>
                    <a:pt x="1093" y="0"/>
                  </a:lnTo>
                  <a:close/>
                  <a:moveTo>
                    <a:pt x="1405" y="0"/>
                  </a:moveTo>
                  <a:lnTo>
                    <a:pt x="1157" y="0"/>
                  </a:lnTo>
                  <a:lnTo>
                    <a:pt x="1405" y="242"/>
                  </a:lnTo>
                  <a:lnTo>
                    <a:pt x="140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MX" sz="1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pic>
        <p:nvPicPr>
          <p:cNvPr id="46" name="Imagen 4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4194"/>
            <a:ext cx="2471414" cy="2509731"/>
          </a:xfrm>
          <a:prstGeom prst="rect">
            <a:avLst/>
          </a:prstGeom>
        </p:spPr>
      </p:pic>
      <p:sp>
        <p:nvSpPr>
          <p:cNvPr id="49" name="CuadroTexto 48"/>
          <p:cNvSpPr txBox="1"/>
          <p:nvPr/>
        </p:nvSpPr>
        <p:spPr>
          <a:xfrm>
            <a:off x="1845146" y="4750525"/>
            <a:ext cx="2894294" cy="236602"/>
          </a:xfrm>
          <a:prstGeom prst="rect">
            <a:avLst/>
          </a:prstGeom>
          <a:noFill/>
        </p:spPr>
        <p:txBody>
          <a:bodyPr wrap="square" lIns="51434" tIns="25717" rIns="51434" bIns="25717" rtlCol="0">
            <a:spAutoFit/>
          </a:bodyPr>
          <a:lstStyle/>
          <a:p>
            <a:pPr algn="ctr" defTabSz="685784"/>
            <a:r>
              <a:rPr lang="es-MX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www.cre.gob.mx        @CRE_Mexico</a:t>
            </a:r>
          </a:p>
        </p:txBody>
      </p:sp>
      <p:sp>
        <p:nvSpPr>
          <p:cNvPr id="50" name="CuadroTexto 49"/>
          <p:cNvSpPr txBox="1"/>
          <p:nvPr/>
        </p:nvSpPr>
        <p:spPr>
          <a:xfrm>
            <a:off x="440090" y="2918772"/>
            <a:ext cx="5704406" cy="1517722"/>
          </a:xfrm>
          <a:prstGeom prst="rect">
            <a:avLst/>
          </a:prstGeom>
          <a:noFill/>
        </p:spPr>
        <p:txBody>
          <a:bodyPr wrap="square" lIns="51434" tIns="25717" rIns="51434" bIns="25717" rtlCol="0" anchor="ctr">
            <a:spAutoFit/>
          </a:bodyPr>
          <a:lstStyle/>
          <a:p>
            <a:pPr algn="ctr" defTabSz="685784"/>
            <a:r>
              <a:rPr lang="es-MX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Evolución de las Energías Limpias</a:t>
            </a:r>
            <a:endParaRPr lang="es-MX" sz="18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 defTabSz="685784"/>
            <a:endParaRPr lang="es-MX" sz="18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 defTabSz="685784"/>
            <a:r>
              <a:rPr lang="es-MX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Unidad de Electricidad</a:t>
            </a:r>
          </a:p>
          <a:p>
            <a:pPr algn="ctr" defTabSz="685784"/>
            <a:endParaRPr lang="es-MX" sz="18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 defTabSz="685784"/>
            <a:endParaRPr lang="en-US" sz="825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 defTabSz="685784"/>
            <a:r>
              <a:rPr lang="es-MX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Septiembre </a:t>
            </a:r>
            <a:r>
              <a:rPr lang="es-MX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2018</a:t>
            </a:r>
            <a:endParaRPr lang="en-US" sz="15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67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Imagen 2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704" y="1"/>
            <a:ext cx="3899297" cy="2500049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571" y="1"/>
            <a:ext cx="3913094" cy="2500048"/>
          </a:xfrm>
          <a:prstGeom prst="rect">
            <a:avLst/>
          </a:prstGeom>
        </p:spPr>
      </p:pic>
      <p:grpSp>
        <p:nvGrpSpPr>
          <p:cNvPr id="58" name="44 Grupo"/>
          <p:cNvGrpSpPr>
            <a:grpSpLocks noChangeAspect="1"/>
          </p:cNvGrpSpPr>
          <p:nvPr/>
        </p:nvGrpSpPr>
        <p:grpSpPr>
          <a:xfrm>
            <a:off x="6408204" y="3273828"/>
            <a:ext cx="2167676" cy="1186307"/>
            <a:chOff x="122238" y="993775"/>
            <a:chExt cx="8899525" cy="4870451"/>
          </a:xfrm>
          <a:solidFill>
            <a:srgbClr val="A9A9A9"/>
          </a:solidFill>
        </p:grpSpPr>
        <p:sp>
          <p:nvSpPr>
            <p:cNvPr id="59" name="Freeform 5"/>
            <p:cNvSpPr>
              <a:spLocks/>
            </p:cNvSpPr>
            <p:nvPr/>
          </p:nvSpPr>
          <p:spPr bwMode="auto">
            <a:xfrm>
              <a:off x="2971801" y="993775"/>
              <a:ext cx="2174875" cy="2355850"/>
            </a:xfrm>
            <a:custGeom>
              <a:avLst/>
              <a:gdLst>
                <a:gd name="T0" fmla="*/ 116 w 193"/>
                <a:gd name="T1" fmla="*/ 209 h 209"/>
                <a:gd name="T2" fmla="*/ 0 w 193"/>
                <a:gd name="T3" fmla="*/ 105 h 209"/>
                <a:gd name="T4" fmla="*/ 116 w 193"/>
                <a:gd name="T5" fmla="*/ 0 h 209"/>
                <a:gd name="T6" fmla="*/ 193 w 193"/>
                <a:gd name="T7" fmla="*/ 23 h 209"/>
                <a:gd name="T8" fmla="*/ 179 w 193"/>
                <a:gd name="T9" fmla="*/ 54 h 209"/>
                <a:gd name="T10" fmla="*/ 116 w 193"/>
                <a:gd name="T11" fmla="*/ 21 h 209"/>
                <a:gd name="T12" fmla="*/ 51 w 193"/>
                <a:gd name="T13" fmla="*/ 105 h 209"/>
                <a:gd name="T14" fmla="*/ 116 w 193"/>
                <a:gd name="T15" fmla="*/ 188 h 209"/>
                <a:gd name="T16" fmla="*/ 179 w 193"/>
                <a:gd name="T17" fmla="*/ 155 h 209"/>
                <a:gd name="T18" fmla="*/ 193 w 193"/>
                <a:gd name="T19" fmla="*/ 186 h 209"/>
                <a:gd name="T20" fmla="*/ 116 w 193"/>
                <a:gd name="T21" fmla="*/ 209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3" h="209">
                  <a:moveTo>
                    <a:pt x="116" y="209"/>
                  </a:moveTo>
                  <a:cubicBezTo>
                    <a:pt x="52" y="209"/>
                    <a:pt x="0" y="162"/>
                    <a:pt x="0" y="105"/>
                  </a:cubicBezTo>
                  <a:cubicBezTo>
                    <a:pt x="0" y="47"/>
                    <a:pt x="52" y="0"/>
                    <a:pt x="116" y="0"/>
                  </a:cubicBezTo>
                  <a:cubicBezTo>
                    <a:pt x="149" y="0"/>
                    <a:pt x="172" y="9"/>
                    <a:pt x="193" y="23"/>
                  </a:cubicBezTo>
                  <a:cubicBezTo>
                    <a:pt x="179" y="54"/>
                    <a:pt x="179" y="54"/>
                    <a:pt x="179" y="54"/>
                  </a:cubicBezTo>
                  <a:cubicBezTo>
                    <a:pt x="170" y="38"/>
                    <a:pt x="148" y="21"/>
                    <a:pt x="116" y="21"/>
                  </a:cubicBezTo>
                  <a:cubicBezTo>
                    <a:pt x="73" y="21"/>
                    <a:pt x="51" y="62"/>
                    <a:pt x="51" y="105"/>
                  </a:cubicBezTo>
                  <a:cubicBezTo>
                    <a:pt x="51" y="148"/>
                    <a:pt x="73" y="188"/>
                    <a:pt x="116" y="188"/>
                  </a:cubicBezTo>
                  <a:cubicBezTo>
                    <a:pt x="149" y="188"/>
                    <a:pt x="170" y="172"/>
                    <a:pt x="179" y="155"/>
                  </a:cubicBezTo>
                  <a:cubicBezTo>
                    <a:pt x="193" y="186"/>
                    <a:pt x="193" y="186"/>
                    <a:pt x="193" y="186"/>
                  </a:cubicBezTo>
                  <a:cubicBezTo>
                    <a:pt x="172" y="200"/>
                    <a:pt x="149" y="209"/>
                    <a:pt x="116" y="20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MX" sz="1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0" name="Freeform 6"/>
            <p:cNvSpPr>
              <a:spLocks/>
            </p:cNvSpPr>
            <p:nvPr/>
          </p:nvSpPr>
          <p:spPr bwMode="auto">
            <a:xfrm>
              <a:off x="5416551" y="1038225"/>
              <a:ext cx="1949450" cy="2278063"/>
            </a:xfrm>
            <a:custGeom>
              <a:avLst/>
              <a:gdLst>
                <a:gd name="T0" fmla="*/ 121 w 173"/>
                <a:gd name="T1" fmla="*/ 202 h 202"/>
                <a:gd name="T2" fmla="*/ 56 w 173"/>
                <a:gd name="T3" fmla="*/ 101 h 202"/>
                <a:gd name="T4" fmla="*/ 68 w 173"/>
                <a:gd name="T5" fmla="*/ 101 h 202"/>
                <a:gd name="T6" fmla="*/ 113 w 173"/>
                <a:gd name="T7" fmla="*/ 60 h 202"/>
                <a:gd name="T8" fmla="*/ 68 w 173"/>
                <a:gd name="T9" fmla="*/ 20 h 202"/>
                <a:gd name="T10" fmla="*/ 45 w 173"/>
                <a:gd name="T11" fmla="*/ 20 h 202"/>
                <a:gd name="T12" fmla="*/ 45 w 173"/>
                <a:gd name="T13" fmla="*/ 202 h 202"/>
                <a:gd name="T14" fmla="*/ 0 w 173"/>
                <a:gd name="T15" fmla="*/ 202 h 202"/>
                <a:gd name="T16" fmla="*/ 0 w 173"/>
                <a:gd name="T17" fmla="*/ 0 h 202"/>
                <a:gd name="T18" fmla="*/ 90 w 173"/>
                <a:gd name="T19" fmla="*/ 0 h 202"/>
                <a:gd name="T20" fmla="*/ 158 w 173"/>
                <a:gd name="T21" fmla="*/ 60 h 202"/>
                <a:gd name="T22" fmla="*/ 118 w 173"/>
                <a:gd name="T23" fmla="*/ 116 h 202"/>
                <a:gd name="T24" fmla="*/ 173 w 173"/>
                <a:gd name="T25" fmla="*/ 202 h 202"/>
                <a:gd name="T26" fmla="*/ 121 w 173"/>
                <a:gd name="T27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3" h="202">
                  <a:moveTo>
                    <a:pt x="121" y="202"/>
                  </a:moveTo>
                  <a:cubicBezTo>
                    <a:pt x="56" y="101"/>
                    <a:pt x="56" y="101"/>
                    <a:pt x="56" y="101"/>
                  </a:cubicBezTo>
                  <a:cubicBezTo>
                    <a:pt x="68" y="101"/>
                    <a:pt x="68" y="101"/>
                    <a:pt x="68" y="101"/>
                  </a:cubicBezTo>
                  <a:cubicBezTo>
                    <a:pt x="92" y="101"/>
                    <a:pt x="113" y="83"/>
                    <a:pt x="113" y="60"/>
                  </a:cubicBezTo>
                  <a:cubicBezTo>
                    <a:pt x="113" y="38"/>
                    <a:pt x="92" y="20"/>
                    <a:pt x="68" y="20"/>
                  </a:cubicBezTo>
                  <a:cubicBezTo>
                    <a:pt x="45" y="20"/>
                    <a:pt x="45" y="20"/>
                    <a:pt x="45" y="20"/>
                  </a:cubicBezTo>
                  <a:cubicBezTo>
                    <a:pt x="45" y="202"/>
                    <a:pt x="45" y="202"/>
                    <a:pt x="45" y="202"/>
                  </a:cubicBezTo>
                  <a:cubicBezTo>
                    <a:pt x="0" y="202"/>
                    <a:pt x="0" y="202"/>
                    <a:pt x="0" y="20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128" y="0"/>
                    <a:pt x="158" y="27"/>
                    <a:pt x="158" y="60"/>
                  </a:cubicBezTo>
                  <a:cubicBezTo>
                    <a:pt x="158" y="85"/>
                    <a:pt x="141" y="106"/>
                    <a:pt x="118" y="116"/>
                  </a:cubicBezTo>
                  <a:cubicBezTo>
                    <a:pt x="173" y="202"/>
                    <a:pt x="173" y="202"/>
                    <a:pt x="173" y="202"/>
                  </a:cubicBezTo>
                  <a:lnTo>
                    <a:pt x="121" y="2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MX" sz="1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1" name="Freeform 7"/>
            <p:cNvSpPr>
              <a:spLocks/>
            </p:cNvSpPr>
            <p:nvPr/>
          </p:nvSpPr>
          <p:spPr bwMode="auto">
            <a:xfrm>
              <a:off x="7624763" y="1038225"/>
              <a:ext cx="1397000" cy="2278063"/>
            </a:xfrm>
            <a:custGeom>
              <a:avLst/>
              <a:gdLst>
                <a:gd name="T0" fmla="*/ 0 w 880"/>
                <a:gd name="T1" fmla="*/ 1435 h 1435"/>
                <a:gd name="T2" fmla="*/ 0 w 880"/>
                <a:gd name="T3" fmla="*/ 0 h 1435"/>
                <a:gd name="T4" fmla="*/ 880 w 880"/>
                <a:gd name="T5" fmla="*/ 0 h 1435"/>
                <a:gd name="T6" fmla="*/ 880 w 880"/>
                <a:gd name="T7" fmla="*/ 142 h 1435"/>
                <a:gd name="T8" fmla="*/ 319 w 880"/>
                <a:gd name="T9" fmla="*/ 142 h 1435"/>
                <a:gd name="T10" fmla="*/ 319 w 880"/>
                <a:gd name="T11" fmla="*/ 647 h 1435"/>
                <a:gd name="T12" fmla="*/ 880 w 880"/>
                <a:gd name="T13" fmla="*/ 647 h 1435"/>
                <a:gd name="T14" fmla="*/ 880 w 880"/>
                <a:gd name="T15" fmla="*/ 789 h 1435"/>
                <a:gd name="T16" fmla="*/ 319 w 880"/>
                <a:gd name="T17" fmla="*/ 789 h 1435"/>
                <a:gd name="T18" fmla="*/ 319 w 880"/>
                <a:gd name="T19" fmla="*/ 1293 h 1435"/>
                <a:gd name="T20" fmla="*/ 880 w 880"/>
                <a:gd name="T21" fmla="*/ 1293 h 1435"/>
                <a:gd name="T22" fmla="*/ 880 w 880"/>
                <a:gd name="T23" fmla="*/ 1435 h 1435"/>
                <a:gd name="T24" fmla="*/ 0 w 880"/>
                <a:gd name="T25" fmla="*/ 1435 h 1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0" h="1435">
                  <a:moveTo>
                    <a:pt x="0" y="1435"/>
                  </a:moveTo>
                  <a:lnTo>
                    <a:pt x="0" y="0"/>
                  </a:lnTo>
                  <a:lnTo>
                    <a:pt x="880" y="0"/>
                  </a:lnTo>
                  <a:lnTo>
                    <a:pt x="880" y="142"/>
                  </a:lnTo>
                  <a:lnTo>
                    <a:pt x="319" y="142"/>
                  </a:lnTo>
                  <a:lnTo>
                    <a:pt x="319" y="647"/>
                  </a:lnTo>
                  <a:lnTo>
                    <a:pt x="880" y="647"/>
                  </a:lnTo>
                  <a:lnTo>
                    <a:pt x="880" y="789"/>
                  </a:lnTo>
                  <a:lnTo>
                    <a:pt x="319" y="789"/>
                  </a:lnTo>
                  <a:lnTo>
                    <a:pt x="319" y="1293"/>
                  </a:lnTo>
                  <a:lnTo>
                    <a:pt x="880" y="1293"/>
                  </a:lnTo>
                  <a:lnTo>
                    <a:pt x="880" y="1435"/>
                  </a:lnTo>
                  <a:lnTo>
                    <a:pt x="0" y="14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MX" sz="1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2" name="Freeform 8"/>
            <p:cNvSpPr>
              <a:spLocks noEditPoints="1"/>
            </p:cNvSpPr>
            <p:nvPr/>
          </p:nvSpPr>
          <p:spPr bwMode="auto">
            <a:xfrm>
              <a:off x="2995613" y="4602163"/>
              <a:ext cx="360363" cy="484188"/>
            </a:xfrm>
            <a:custGeom>
              <a:avLst/>
              <a:gdLst>
                <a:gd name="T0" fmla="*/ 0 w 32"/>
                <a:gd name="T1" fmla="*/ 1 h 43"/>
                <a:gd name="T2" fmla="*/ 12 w 32"/>
                <a:gd name="T3" fmla="*/ 0 h 43"/>
                <a:gd name="T4" fmla="*/ 26 w 32"/>
                <a:gd name="T5" fmla="*/ 4 h 43"/>
                <a:gd name="T6" fmla="*/ 30 w 32"/>
                <a:gd name="T7" fmla="*/ 12 h 43"/>
                <a:gd name="T8" fmla="*/ 23 w 32"/>
                <a:gd name="T9" fmla="*/ 23 h 43"/>
                <a:gd name="T10" fmla="*/ 23 w 32"/>
                <a:gd name="T11" fmla="*/ 23 h 43"/>
                <a:gd name="T12" fmla="*/ 28 w 32"/>
                <a:gd name="T13" fmla="*/ 31 h 43"/>
                <a:gd name="T14" fmla="*/ 32 w 32"/>
                <a:gd name="T15" fmla="*/ 43 h 43"/>
                <a:gd name="T16" fmla="*/ 22 w 32"/>
                <a:gd name="T17" fmla="*/ 43 h 43"/>
                <a:gd name="T18" fmla="*/ 19 w 32"/>
                <a:gd name="T19" fmla="*/ 33 h 43"/>
                <a:gd name="T20" fmla="*/ 12 w 32"/>
                <a:gd name="T21" fmla="*/ 26 h 43"/>
                <a:gd name="T22" fmla="*/ 9 w 32"/>
                <a:gd name="T23" fmla="*/ 26 h 43"/>
                <a:gd name="T24" fmla="*/ 9 w 32"/>
                <a:gd name="T25" fmla="*/ 43 h 43"/>
                <a:gd name="T26" fmla="*/ 0 w 32"/>
                <a:gd name="T27" fmla="*/ 43 h 43"/>
                <a:gd name="T28" fmla="*/ 0 w 32"/>
                <a:gd name="T29" fmla="*/ 1 h 43"/>
                <a:gd name="T30" fmla="*/ 9 w 32"/>
                <a:gd name="T31" fmla="*/ 19 h 43"/>
                <a:gd name="T32" fmla="*/ 13 w 32"/>
                <a:gd name="T33" fmla="*/ 19 h 43"/>
                <a:gd name="T34" fmla="*/ 21 w 32"/>
                <a:gd name="T35" fmla="*/ 13 h 43"/>
                <a:gd name="T36" fmla="*/ 13 w 32"/>
                <a:gd name="T37" fmla="*/ 7 h 43"/>
                <a:gd name="T38" fmla="*/ 9 w 32"/>
                <a:gd name="T39" fmla="*/ 8 h 43"/>
                <a:gd name="T40" fmla="*/ 9 w 32"/>
                <a:gd name="T41" fmla="*/ 1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2" h="43">
                  <a:moveTo>
                    <a:pt x="0" y="1"/>
                  </a:moveTo>
                  <a:cubicBezTo>
                    <a:pt x="3" y="1"/>
                    <a:pt x="7" y="0"/>
                    <a:pt x="12" y="0"/>
                  </a:cubicBezTo>
                  <a:cubicBezTo>
                    <a:pt x="19" y="0"/>
                    <a:pt x="23" y="1"/>
                    <a:pt x="26" y="4"/>
                  </a:cubicBezTo>
                  <a:cubicBezTo>
                    <a:pt x="29" y="6"/>
                    <a:pt x="30" y="8"/>
                    <a:pt x="30" y="12"/>
                  </a:cubicBezTo>
                  <a:cubicBezTo>
                    <a:pt x="30" y="18"/>
                    <a:pt x="26" y="21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6" y="24"/>
                    <a:pt x="27" y="27"/>
                    <a:pt x="28" y="31"/>
                  </a:cubicBezTo>
                  <a:cubicBezTo>
                    <a:pt x="30" y="36"/>
                    <a:pt x="31" y="41"/>
                    <a:pt x="32" y="43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1" y="42"/>
                    <a:pt x="20" y="38"/>
                    <a:pt x="19" y="33"/>
                  </a:cubicBezTo>
                  <a:cubicBezTo>
                    <a:pt x="18" y="28"/>
                    <a:pt x="16" y="26"/>
                    <a:pt x="12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0" y="43"/>
                    <a:pt x="0" y="43"/>
                    <a:pt x="0" y="43"/>
                  </a:cubicBezTo>
                  <a:lnTo>
                    <a:pt x="0" y="1"/>
                  </a:lnTo>
                  <a:close/>
                  <a:moveTo>
                    <a:pt x="9" y="19"/>
                  </a:moveTo>
                  <a:cubicBezTo>
                    <a:pt x="13" y="19"/>
                    <a:pt x="13" y="19"/>
                    <a:pt x="13" y="19"/>
                  </a:cubicBezTo>
                  <a:cubicBezTo>
                    <a:pt x="18" y="19"/>
                    <a:pt x="21" y="17"/>
                    <a:pt x="21" y="13"/>
                  </a:cubicBezTo>
                  <a:cubicBezTo>
                    <a:pt x="21" y="9"/>
                    <a:pt x="18" y="7"/>
                    <a:pt x="13" y="7"/>
                  </a:cubicBezTo>
                  <a:cubicBezTo>
                    <a:pt x="11" y="7"/>
                    <a:pt x="10" y="7"/>
                    <a:pt x="9" y="8"/>
                  </a:cubicBezTo>
                  <a:lnTo>
                    <a:pt x="9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MX" sz="1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3" name="Freeform 9"/>
            <p:cNvSpPr>
              <a:spLocks/>
            </p:cNvSpPr>
            <p:nvPr/>
          </p:nvSpPr>
          <p:spPr bwMode="auto">
            <a:xfrm>
              <a:off x="3422651" y="4602163"/>
              <a:ext cx="304800" cy="484188"/>
            </a:xfrm>
            <a:custGeom>
              <a:avLst/>
              <a:gdLst>
                <a:gd name="T0" fmla="*/ 178 w 192"/>
                <a:gd name="T1" fmla="*/ 177 h 305"/>
                <a:gd name="T2" fmla="*/ 71 w 192"/>
                <a:gd name="T3" fmla="*/ 177 h 305"/>
                <a:gd name="T4" fmla="*/ 71 w 192"/>
                <a:gd name="T5" fmla="*/ 248 h 305"/>
                <a:gd name="T6" fmla="*/ 192 w 192"/>
                <a:gd name="T7" fmla="*/ 248 h 305"/>
                <a:gd name="T8" fmla="*/ 192 w 192"/>
                <a:gd name="T9" fmla="*/ 305 h 305"/>
                <a:gd name="T10" fmla="*/ 0 w 192"/>
                <a:gd name="T11" fmla="*/ 305 h 305"/>
                <a:gd name="T12" fmla="*/ 0 w 192"/>
                <a:gd name="T13" fmla="*/ 0 h 305"/>
                <a:gd name="T14" fmla="*/ 185 w 192"/>
                <a:gd name="T15" fmla="*/ 0 h 305"/>
                <a:gd name="T16" fmla="*/ 185 w 192"/>
                <a:gd name="T17" fmla="*/ 56 h 305"/>
                <a:gd name="T18" fmla="*/ 71 w 192"/>
                <a:gd name="T19" fmla="*/ 56 h 305"/>
                <a:gd name="T20" fmla="*/ 71 w 192"/>
                <a:gd name="T21" fmla="*/ 120 h 305"/>
                <a:gd name="T22" fmla="*/ 178 w 192"/>
                <a:gd name="T23" fmla="*/ 120 h 305"/>
                <a:gd name="T24" fmla="*/ 178 w 192"/>
                <a:gd name="T25" fmla="*/ 177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2" h="305">
                  <a:moveTo>
                    <a:pt x="178" y="177"/>
                  </a:moveTo>
                  <a:lnTo>
                    <a:pt x="71" y="177"/>
                  </a:lnTo>
                  <a:lnTo>
                    <a:pt x="71" y="248"/>
                  </a:lnTo>
                  <a:lnTo>
                    <a:pt x="192" y="248"/>
                  </a:lnTo>
                  <a:lnTo>
                    <a:pt x="192" y="305"/>
                  </a:lnTo>
                  <a:lnTo>
                    <a:pt x="0" y="305"/>
                  </a:lnTo>
                  <a:lnTo>
                    <a:pt x="0" y="0"/>
                  </a:lnTo>
                  <a:lnTo>
                    <a:pt x="185" y="0"/>
                  </a:lnTo>
                  <a:lnTo>
                    <a:pt x="185" y="56"/>
                  </a:lnTo>
                  <a:lnTo>
                    <a:pt x="71" y="56"/>
                  </a:lnTo>
                  <a:lnTo>
                    <a:pt x="71" y="120"/>
                  </a:lnTo>
                  <a:lnTo>
                    <a:pt x="178" y="120"/>
                  </a:lnTo>
                  <a:lnTo>
                    <a:pt x="178" y="1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MX" sz="1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4" name="Freeform 10"/>
            <p:cNvSpPr>
              <a:spLocks/>
            </p:cNvSpPr>
            <p:nvPr/>
          </p:nvSpPr>
          <p:spPr bwMode="auto">
            <a:xfrm>
              <a:off x="3794126" y="4602163"/>
              <a:ext cx="417513" cy="484188"/>
            </a:xfrm>
            <a:custGeom>
              <a:avLst/>
              <a:gdLst>
                <a:gd name="T0" fmla="*/ 37 w 37"/>
                <a:gd name="T1" fmla="*/ 41 h 43"/>
                <a:gd name="T2" fmla="*/ 23 w 37"/>
                <a:gd name="T3" fmla="*/ 43 h 43"/>
                <a:gd name="T4" fmla="*/ 6 w 37"/>
                <a:gd name="T5" fmla="*/ 38 h 43"/>
                <a:gd name="T6" fmla="*/ 0 w 37"/>
                <a:gd name="T7" fmla="*/ 22 h 43"/>
                <a:gd name="T8" fmla="*/ 24 w 37"/>
                <a:gd name="T9" fmla="*/ 0 h 43"/>
                <a:gd name="T10" fmla="*/ 36 w 37"/>
                <a:gd name="T11" fmla="*/ 2 h 43"/>
                <a:gd name="T12" fmla="*/ 34 w 37"/>
                <a:gd name="T13" fmla="*/ 10 h 43"/>
                <a:gd name="T14" fmla="*/ 24 w 37"/>
                <a:gd name="T15" fmla="*/ 8 h 43"/>
                <a:gd name="T16" fmla="*/ 10 w 37"/>
                <a:gd name="T17" fmla="*/ 22 h 43"/>
                <a:gd name="T18" fmla="*/ 24 w 37"/>
                <a:gd name="T19" fmla="*/ 36 h 43"/>
                <a:gd name="T20" fmla="*/ 28 w 37"/>
                <a:gd name="T21" fmla="*/ 35 h 43"/>
                <a:gd name="T22" fmla="*/ 28 w 37"/>
                <a:gd name="T23" fmla="*/ 26 h 43"/>
                <a:gd name="T24" fmla="*/ 22 w 37"/>
                <a:gd name="T25" fmla="*/ 26 h 43"/>
                <a:gd name="T26" fmla="*/ 22 w 37"/>
                <a:gd name="T27" fmla="*/ 19 h 43"/>
                <a:gd name="T28" fmla="*/ 37 w 37"/>
                <a:gd name="T29" fmla="*/ 19 h 43"/>
                <a:gd name="T30" fmla="*/ 37 w 37"/>
                <a:gd name="T31" fmla="*/ 4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7" h="43">
                  <a:moveTo>
                    <a:pt x="37" y="41"/>
                  </a:moveTo>
                  <a:cubicBezTo>
                    <a:pt x="34" y="42"/>
                    <a:pt x="29" y="43"/>
                    <a:pt x="23" y="43"/>
                  </a:cubicBezTo>
                  <a:cubicBezTo>
                    <a:pt x="16" y="43"/>
                    <a:pt x="10" y="41"/>
                    <a:pt x="6" y="38"/>
                  </a:cubicBezTo>
                  <a:cubicBezTo>
                    <a:pt x="2" y="34"/>
                    <a:pt x="0" y="28"/>
                    <a:pt x="0" y="22"/>
                  </a:cubicBezTo>
                  <a:cubicBezTo>
                    <a:pt x="0" y="8"/>
                    <a:pt x="10" y="0"/>
                    <a:pt x="24" y="0"/>
                  </a:cubicBezTo>
                  <a:cubicBezTo>
                    <a:pt x="30" y="0"/>
                    <a:pt x="34" y="1"/>
                    <a:pt x="36" y="2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2" y="9"/>
                    <a:pt x="29" y="8"/>
                    <a:pt x="24" y="8"/>
                  </a:cubicBezTo>
                  <a:cubicBezTo>
                    <a:pt x="16" y="8"/>
                    <a:pt x="10" y="12"/>
                    <a:pt x="10" y="22"/>
                  </a:cubicBezTo>
                  <a:cubicBezTo>
                    <a:pt x="10" y="30"/>
                    <a:pt x="16" y="36"/>
                    <a:pt x="24" y="36"/>
                  </a:cubicBezTo>
                  <a:cubicBezTo>
                    <a:pt x="26" y="36"/>
                    <a:pt x="27" y="35"/>
                    <a:pt x="28" y="35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37" y="19"/>
                    <a:pt x="37" y="19"/>
                    <a:pt x="37" y="19"/>
                  </a:cubicBezTo>
                  <a:lnTo>
                    <a:pt x="37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MX" sz="1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5" name="Freeform 11"/>
            <p:cNvSpPr>
              <a:spLocks/>
            </p:cNvSpPr>
            <p:nvPr/>
          </p:nvSpPr>
          <p:spPr bwMode="auto">
            <a:xfrm>
              <a:off x="4313238" y="4602163"/>
              <a:ext cx="393700" cy="495300"/>
            </a:xfrm>
            <a:custGeom>
              <a:avLst/>
              <a:gdLst>
                <a:gd name="T0" fmla="*/ 10 w 35"/>
                <a:gd name="T1" fmla="*/ 0 h 44"/>
                <a:gd name="T2" fmla="*/ 10 w 35"/>
                <a:gd name="T3" fmla="*/ 25 h 44"/>
                <a:gd name="T4" fmla="*/ 17 w 35"/>
                <a:gd name="T5" fmla="*/ 36 h 44"/>
                <a:gd name="T6" fmla="*/ 25 w 35"/>
                <a:gd name="T7" fmla="*/ 25 h 44"/>
                <a:gd name="T8" fmla="*/ 25 w 35"/>
                <a:gd name="T9" fmla="*/ 0 h 44"/>
                <a:gd name="T10" fmla="*/ 35 w 35"/>
                <a:gd name="T11" fmla="*/ 0 h 44"/>
                <a:gd name="T12" fmla="*/ 35 w 35"/>
                <a:gd name="T13" fmla="*/ 24 h 44"/>
                <a:gd name="T14" fmla="*/ 17 w 35"/>
                <a:gd name="T15" fmla="*/ 44 h 44"/>
                <a:gd name="T16" fmla="*/ 0 w 35"/>
                <a:gd name="T17" fmla="*/ 24 h 44"/>
                <a:gd name="T18" fmla="*/ 0 w 35"/>
                <a:gd name="T19" fmla="*/ 0 h 44"/>
                <a:gd name="T20" fmla="*/ 10 w 35"/>
                <a:gd name="T21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" h="44">
                  <a:moveTo>
                    <a:pt x="10" y="0"/>
                  </a:moveTo>
                  <a:cubicBezTo>
                    <a:pt x="10" y="25"/>
                    <a:pt x="10" y="25"/>
                    <a:pt x="10" y="25"/>
                  </a:cubicBezTo>
                  <a:cubicBezTo>
                    <a:pt x="10" y="32"/>
                    <a:pt x="13" y="36"/>
                    <a:pt x="17" y="36"/>
                  </a:cubicBezTo>
                  <a:cubicBezTo>
                    <a:pt x="22" y="36"/>
                    <a:pt x="25" y="32"/>
                    <a:pt x="25" y="25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35" y="37"/>
                    <a:pt x="28" y="44"/>
                    <a:pt x="17" y="44"/>
                  </a:cubicBezTo>
                  <a:cubicBezTo>
                    <a:pt x="6" y="44"/>
                    <a:pt x="0" y="38"/>
                    <a:pt x="0" y="24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MX" sz="1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6" name="Freeform 12"/>
            <p:cNvSpPr>
              <a:spLocks/>
            </p:cNvSpPr>
            <p:nvPr/>
          </p:nvSpPr>
          <p:spPr bwMode="auto">
            <a:xfrm>
              <a:off x="4808538" y="4602163"/>
              <a:ext cx="304800" cy="484188"/>
            </a:xfrm>
            <a:custGeom>
              <a:avLst/>
              <a:gdLst>
                <a:gd name="T0" fmla="*/ 0 w 192"/>
                <a:gd name="T1" fmla="*/ 0 h 305"/>
                <a:gd name="T2" fmla="*/ 71 w 192"/>
                <a:gd name="T3" fmla="*/ 0 h 305"/>
                <a:gd name="T4" fmla="*/ 71 w 192"/>
                <a:gd name="T5" fmla="*/ 248 h 305"/>
                <a:gd name="T6" fmla="*/ 192 w 192"/>
                <a:gd name="T7" fmla="*/ 248 h 305"/>
                <a:gd name="T8" fmla="*/ 192 w 192"/>
                <a:gd name="T9" fmla="*/ 305 h 305"/>
                <a:gd name="T10" fmla="*/ 0 w 192"/>
                <a:gd name="T11" fmla="*/ 305 h 305"/>
                <a:gd name="T12" fmla="*/ 0 w 192"/>
                <a:gd name="T13" fmla="*/ 0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305">
                  <a:moveTo>
                    <a:pt x="0" y="0"/>
                  </a:moveTo>
                  <a:lnTo>
                    <a:pt x="71" y="0"/>
                  </a:lnTo>
                  <a:lnTo>
                    <a:pt x="71" y="248"/>
                  </a:lnTo>
                  <a:lnTo>
                    <a:pt x="192" y="248"/>
                  </a:lnTo>
                  <a:lnTo>
                    <a:pt x="192" y="305"/>
                  </a:lnTo>
                  <a:lnTo>
                    <a:pt x="0" y="30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MX" sz="1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7" name="Freeform 13"/>
            <p:cNvSpPr>
              <a:spLocks noEditPoints="1"/>
            </p:cNvSpPr>
            <p:nvPr/>
          </p:nvSpPr>
          <p:spPr bwMode="auto">
            <a:xfrm>
              <a:off x="5157788" y="4602163"/>
              <a:ext cx="439738" cy="484188"/>
            </a:xfrm>
            <a:custGeom>
              <a:avLst/>
              <a:gdLst>
                <a:gd name="T0" fmla="*/ 13 w 39"/>
                <a:gd name="T1" fmla="*/ 32 h 43"/>
                <a:gd name="T2" fmla="*/ 10 w 39"/>
                <a:gd name="T3" fmla="*/ 43 h 43"/>
                <a:gd name="T4" fmla="*/ 0 w 39"/>
                <a:gd name="T5" fmla="*/ 43 h 43"/>
                <a:gd name="T6" fmla="*/ 13 w 39"/>
                <a:gd name="T7" fmla="*/ 0 h 43"/>
                <a:gd name="T8" fmla="*/ 25 w 39"/>
                <a:gd name="T9" fmla="*/ 0 h 43"/>
                <a:gd name="T10" fmla="*/ 39 w 39"/>
                <a:gd name="T11" fmla="*/ 43 h 43"/>
                <a:gd name="T12" fmla="*/ 28 w 39"/>
                <a:gd name="T13" fmla="*/ 43 h 43"/>
                <a:gd name="T14" fmla="*/ 25 w 39"/>
                <a:gd name="T15" fmla="*/ 32 h 43"/>
                <a:gd name="T16" fmla="*/ 13 w 39"/>
                <a:gd name="T17" fmla="*/ 32 h 43"/>
                <a:gd name="T18" fmla="*/ 24 w 39"/>
                <a:gd name="T19" fmla="*/ 25 h 43"/>
                <a:gd name="T20" fmla="*/ 21 w 39"/>
                <a:gd name="T21" fmla="*/ 16 h 43"/>
                <a:gd name="T22" fmla="*/ 19 w 39"/>
                <a:gd name="T23" fmla="*/ 8 h 43"/>
                <a:gd name="T24" fmla="*/ 19 w 39"/>
                <a:gd name="T25" fmla="*/ 8 h 43"/>
                <a:gd name="T26" fmla="*/ 17 w 39"/>
                <a:gd name="T27" fmla="*/ 16 h 43"/>
                <a:gd name="T28" fmla="*/ 14 w 39"/>
                <a:gd name="T29" fmla="*/ 25 h 43"/>
                <a:gd name="T30" fmla="*/ 24 w 39"/>
                <a:gd name="T31" fmla="*/ 2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9" h="43">
                  <a:moveTo>
                    <a:pt x="13" y="32"/>
                  </a:moveTo>
                  <a:cubicBezTo>
                    <a:pt x="10" y="43"/>
                    <a:pt x="10" y="43"/>
                    <a:pt x="10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39" y="43"/>
                    <a:pt x="39" y="43"/>
                    <a:pt x="39" y="43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25" y="32"/>
                    <a:pt x="25" y="32"/>
                    <a:pt x="25" y="32"/>
                  </a:cubicBezTo>
                  <a:lnTo>
                    <a:pt x="13" y="32"/>
                  </a:lnTo>
                  <a:close/>
                  <a:moveTo>
                    <a:pt x="24" y="25"/>
                  </a:moveTo>
                  <a:cubicBezTo>
                    <a:pt x="21" y="16"/>
                    <a:pt x="21" y="16"/>
                    <a:pt x="21" y="16"/>
                  </a:cubicBezTo>
                  <a:cubicBezTo>
                    <a:pt x="20" y="13"/>
                    <a:pt x="19" y="10"/>
                    <a:pt x="19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8" y="10"/>
                    <a:pt x="17" y="13"/>
                    <a:pt x="17" y="16"/>
                  </a:cubicBezTo>
                  <a:cubicBezTo>
                    <a:pt x="14" y="25"/>
                    <a:pt x="14" y="25"/>
                    <a:pt x="14" y="25"/>
                  </a:cubicBezTo>
                  <a:lnTo>
                    <a:pt x="24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MX" sz="1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8" name="Freeform 14"/>
            <p:cNvSpPr>
              <a:spLocks noEditPoints="1"/>
            </p:cNvSpPr>
            <p:nvPr/>
          </p:nvSpPr>
          <p:spPr bwMode="auto">
            <a:xfrm>
              <a:off x="5675313" y="4602163"/>
              <a:ext cx="417513" cy="484188"/>
            </a:xfrm>
            <a:custGeom>
              <a:avLst/>
              <a:gdLst>
                <a:gd name="T0" fmla="*/ 0 w 37"/>
                <a:gd name="T1" fmla="*/ 1 h 43"/>
                <a:gd name="T2" fmla="*/ 12 w 37"/>
                <a:gd name="T3" fmla="*/ 0 h 43"/>
                <a:gd name="T4" fmla="*/ 30 w 37"/>
                <a:gd name="T5" fmla="*/ 5 h 43"/>
                <a:gd name="T6" fmla="*/ 37 w 37"/>
                <a:gd name="T7" fmla="*/ 21 h 43"/>
                <a:gd name="T8" fmla="*/ 30 w 37"/>
                <a:gd name="T9" fmla="*/ 38 h 43"/>
                <a:gd name="T10" fmla="*/ 10 w 37"/>
                <a:gd name="T11" fmla="*/ 43 h 43"/>
                <a:gd name="T12" fmla="*/ 0 w 37"/>
                <a:gd name="T13" fmla="*/ 43 h 43"/>
                <a:gd name="T14" fmla="*/ 0 w 37"/>
                <a:gd name="T15" fmla="*/ 1 h 43"/>
                <a:gd name="T16" fmla="*/ 9 w 37"/>
                <a:gd name="T17" fmla="*/ 36 h 43"/>
                <a:gd name="T18" fmla="*/ 12 w 37"/>
                <a:gd name="T19" fmla="*/ 36 h 43"/>
                <a:gd name="T20" fmla="*/ 27 w 37"/>
                <a:gd name="T21" fmla="*/ 21 h 43"/>
                <a:gd name="T22" fmla="*/ 13 w 37"/>
                <a:gd name="T23" fmla="*/ 7 h 43"/>
                <a:gd name="T24" fmla="*/ 9 w 37"/>
                <a:gd name="T25" fmla="*/ 8 h 43"/>
                <a:gd name="T26" fmla="*/ 9 w 37"/>
                <a:gd name="T27" fmla="*/ 3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7" h="43">
                  <a:moveTo>
                    <a:pt x="0" y="1"/>
                  </a:moveTo>
                  <a:cubicBezTo>
                    <a:pt x="3" y="0"/>
                    <a:pt x="8" y="0"/>
                    <a:pt x="12" y="0"/>
                  </a:cubicBezTo>
                  <a:cubicBezTo>
                    <a:pt x="20" y="0"/>
                    <a:pt x="26" y="1"/>
                    <a:pt x="30" y="5"/>
                  </a:cubicBezTo>
                  <a:cubicBezTo>
                    <a:pt x="34" y="8"/>
                    <a:pt x="37" y="13"/>
                    <a:pt x="37" y="21"/>
                  </a:cubicBezTo>
                  <a:cubicBezTo>
                    <a:pt x="37" y="29"/>
                    <a:pt x="34" y="34"/>
                    <a:pt x="30" y="38"/>
                  </a:cubicBezTo>
                  <a:cubicBezTo>
                    <a:pt x="26" y="41"/>
                    <a:pt x="19" y="43"/>
                    <a:pt x="10" y="43"/>
                  </a:cubicBezTo>
                  <a:cubicBezTo>
                    <a:pt x="5" y="43"/>
                    <a:pt x="2" y="43"/>
                    <a:pt x="0" y="43"/>
                  </a:cubicBezTo>
                  <a:lnTo>
                    <a:pt x="0" y="1"/>
                  </a:lnTo>
                  <a:close/>
                  <a:moveTo>
                    <a:pt x="9" y="36"/>
                  </a:moveTo>
                  <a:cubicBezTo>
                    <a:pt x="10" y="36"/>
                    <a:pt x="11" y="36"/>
                    <a:pt x="12" y="36"/>
                  </a:cubicBezTo>
                  <a:cubicBezTo>
                    <a:pt x="21" y="36"/>
                    <a:pt x="27" y="31"/>
                    <a:pt x="27" y="21"/>
                  </a:cubicBezTo>
                  <a:cubicBezTo>
                    <a:pt x="27" y="12"/>
                    <a:pt x="22" y="7"/>
                    <a:pt x="13" y="7"/>
                  </a:cubicBezTo>
                  <a:cubicBezTo>
                    <a:pt x="11" y="7"/>
                    <a:pt x="10" y="8"/>
                    <a:pt x="9" y="8"/>
                  </a:cubicBezTo>
                  <a:lnTo>
                    <a:pt x="9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MX" sz="1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9" name="Freeform 15"/>
            <p:cNvSpPr>
              <a:spLocks noEditPoints="1"/>
            </p:cNvSpPr>
            <p:nvPr/>
          </p:nvSpPr>
          <p:spPr bwMode="auto">
            <a:xfrm>
              <a:off x="6161088" y="4602163"/>
              <a:ext cx="449263" cy="495300"/>
            </a:xfrm>
            <a:custGeom>
              <a:avLst/>
              <a:gdLst>
                <a:gd name="T0" fmla="*/ 19 w 40"/>
                <a:gd name="T1" fmla="*/ 44 h 44"/>
                <a:gd name="T2" fmla="*/ 0 w 40"/>
                <a:gd name="T3" fmla="*/ 22 h 44"/>
                <a:gd name="T4" fmla="*/ 20 w 40"/>
                <a:gd name="T5" fmla="*/ 0 h 44"/>
                <a:gd name="T6" fmla="*/ 40 w 40"/>
                <a:gd name="T7" fmla="*/ 21 h 44"/>
                <a:gd name="T8" fmla="*/ 20 w 40"/>
                <a:gd name="T9" fmla="*/ 44 h 44"/>
                <a:gd name="T10" fmla="*/ 19 w 40"/>
                <a:gd name="T11" fmla="*/ 44 h 44"/>
                <a:gd name="T12" fmla="*/ 20 w 40"/>
                <a:gd name="T13" fmla="*/ 36 h 44"/>
                <a:gd name="T14" fmla="*/ 30 w 40"/>
                <a:gd name="T15" fmla="*/ 21 h 44"/>
                <a:gd name="T16" fmla="*/ 20 w 40"/>
                <a:gd name="T17" fmla="*/ 7 h 44"/>
                <a:gd name="T18" fmla="*/ 10 w 40"/>
                <a:gd name="T19" fmla="*/ 22 h 44"/>
                <a:gd name="T20" fmla="*/ 20 w 40"/>
                <a:gd name="T21" fmla="*/ 3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" h="44">
                  <a:moveTo>
                    <a:pt x="19" y="44"/>
                  </a:moveTo>
                  <a:cubicBezTo>
                    <a:pt x="7" y="44"/>
                    <a:pt x="0" y="34"/>
                    <a:pt x="0" y="22"/>
                  </a:cubicBezTo>
                  <a:cubicBezTo>
                    <a:pt x="0" y="9"/>
                    <a:pt x="8" y="0"/>
                    <a:pt x="20" y="0"/>
                  </a:cubicBezTo>
                  <a:cubicBezTo>
                    <a:pt x="33" y="0"/>
                    <a:pt x="40" y="9"/>
                    <a:pt x="40" y="21"/>
                  </a:cubicBezTo>
                  <a:cubicBezTo>
                    <a:pt x="40" y="35"/>
                    <a:pt x="32" y="44"/>
                    <a:pt x="20" y="44"/>
                  </a:cubicBezTo>
                  <a:lnTo>
                    <a:pt x="19" y="44"/>
                  </a:lnTo>
                  <a:close/>
                  <a:moveTo>
                    <a:pt x="20" y="36"/>
                  </a:moveTo>
                  <a:cubicBezTo>
                    <a:pt x="26" y="36"/>
                    <a:pt x="30" y="30"/>
                    <a:pt x="30" y="21"/>
                  </a:cubicBezTo>
                  <a:cubicBezTo>
                    <a:pt x="30" y="14"/>
                    <a:pt x="27" y="7"/>
                    <a:pt x="20" y="7"/>
                  </a:cubicBezTo>
                  <a:cubicBezTo>
                    <a:pt x="13" y="7"/>
                    <a:pt x="10" y="14"/>
                    <a:pt x="10" y="22"/>
                  </a:cubicBezTo>
                  <a:cubicBezTo>
                    <a:pt x="10" y="30"/>
                    <a:pt x="13" y="36"/>
                    <a:pt x="20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MX" sz="1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0" name="Freeform 16"/>
            <p:cNvSpPr>
              <a:spLocks noEditPoints="1"/>
            </p:cNvSpPr>
            <p:nvPr/>
          </p:nvSpPr>
          <p:spPr bwMode="auto">
            <a:xfrm>
              <a:off x="6700838" y="4602163"/>
              <a:ext cx="360363" cy="484188"/>
            </a:xfrm>
            <a:custGeom>
              <a:avLst/>
              <a:gdLst>
                <a:gd name="T0" fmla="*/ 0 w 32"/>
                <a:gd name="T1" fmla="*/ 1 h 43"/>
                <a:gd name="T2" fmla="*/ 13 w 32"/>
                <a:gd name="T3" fmla="*/ 0 h 43"/>
                <a:gd name="T4" fmla="*/ 26 w 32"/>
                <a:gd name="T5" fmla="*/ 4 h 43"/>
                <a:gd name="T6" fmla="*/ 30 w 32"/>
                <a:gd name="T7" fmla="*/ 12 h 43"/>
                <a:gd name="T8" fmla="*/ 23 w 32"/>
                <a:gd name="T9" fmla="*/ 23 h 43"/>
                <a:gd name="T10" fmla="*/ 23 w 32"/>
                <a:gd name="T11" fmla="*/ 23 h 43"/>
                <a:gd name="T12" fmla="*/ 28 w 32"/>
                <a:gd name="T13" fmla="*/ 31 h 43"/>
                <a:gd name="T14" fmla="*/ 32 w 32"/>
                <a:gd name="T15" fmla="*/ 43 h 43"/>
                <a:gd name="T16" fmla="*/ 22 w 32"/>
                <a:gd name="T17" fmla="*/ 43 h 43"/>
                <a:gd name="T18" fmla="*/ 19 w 32"/>
                <a:gd name="T19" fmla="*/ 33 h 43"/>
                <a:gd name="T20" fmla="*/ 12 w 32"/>
                <a:gd name="T21" fmla="*/ 26 h 43"/>
                <a:gd name="T22" fmla="*/ 9 w 32"/>
                <a:gd name="T23" fmla="*/ 26 h 43"/>
                <a:gd name="T24" fmla="*/ 9 w 32"/>
                <a:gd name="T25" fmla="*/ 43 h 43"/>
                <a:gd name="T26" fmla="*/ 0 w 32"/>
                <a:gd name="T27" fmla="*/ 43 h 43"/>
                <a:gd name="T28" fmla="*/ 0 w 32"/>
                <a:gd name="T29" fmla="*/ 1 h 43"/>
                <a:gd name="T30" fmla="*/ 9 w 32"/>
                <a:gd name="T31" fmla="*/ 19 h 43"/>
                <a:gd name="T32" fmla="*/ 13 w 32"/>
                <a:gd name="T33" fmla="*/ 19 h 43"/>
                <a:gd name="T34" fmla="*/ 21 w 32"/>
                <a:gd name="T35" fmla="*/ 13 h 43"/>
                <a:gd name="T36" fmla="*/ 14 w 32"/>
                <a:gd name="T37" fmla="*/ 7 h 43"/>
                <a:gd name="T38" fmla="*/ 9 w 32"/>
                <a:gd name="T39" fmla="*/ 8 h 43"/>
                <a:gd name="T40" fmla="*/ 9 w 32"/>
                <a:gd name="T41" fmla="*/ 1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2" h="43">
                  <a:moveTo>
                    <a:pt x="0" y="1"/>
                  </a:moveTo>
                  <a:cubicBezTo>
                    <a:pt x="3" y="1"/>
                    <a:pt x="7" y="0"/>
                    <a:pt x="13" y="0"/>
                  </a:cubicBezTo>
                  <a:cubicBezTo>
                    <a:pt x="19" y="0"/>
                    <a:pt x="23" y="1"/>
                    <a:pt x="26" y="4"/>
                  </a:cubicBezTo>
                  <a:cubicBezTo>
                    <a:pt x="29" y="6"/>
                    <a:pt x="30" y="8"/>
                    <a:pt x="30" y="12"/>
                  </a:cubicBezTo>
                  <a:cubicBezTo>
                    <a:pt x="30" y="18"/>
                    <a:pt x="26" y="21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6" y="24"/>
                    <a:pt x="27" y="27"/>
                    <a:pt x="28" y="31"/>
                  </a:cubicBezTo>
                  <a:cubicBezTo>
                    <a:pt x="30" y="36"/>
                    <a:pt x="31" y="41"/>
                    <a:pt x="32" y="43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1" y="42"/>
                    <a:pt x="20" y="38"/>
                    <a:pt x="19" y="33"/>
                  </a:cubicBezTo>
                  <a:cubicBezTo>
                    <a:pt x="18" y="28"/>
                    <a:pt x="16" y="26"/>
                    <a:pt x="12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0" y="43"/>
                    <a:pt x="0" y="43"/>
                    <a:pt x="0" y="43"/>
                  </a:cubicBezTo>
                  <a:lnTo>
                    <a:pt x="0" y="1"/>
                  </a:lnTo>
                  <a:close/>
                  <a:moveTo>
                    <a:pt x="9" y="19"/>
                  </a:moveTo>
                  <a:cubicBezTo>
                    <a:pt x="13" y="19"/>
                    <a:pt x="13" y="19"/>
                    <a:pt x="13" y="19"/>
                  </a:cubicBezTo>
                  <a:cubicBezTo>
                    <a:pt x="18" y="19"/>
                    <a:pt x="21" y="17"/>
                    <a:pt x="21" y="13"/>
                  </a:cubicBezTo>
                  <a:cubicBezTo>
                    <a:pt x="21" y="9"/>
                    <a:pt x="18" y="7"/>
                    <a:pt x="14" y="7"/>
                  </a:cubicBezTo>
                  <a:cubicBezTo>
                    <a:pt x="11" y="7"/>
                    <a:pt x="10" y="7"/>
                    <a:pt x="9" y="8"/>
                  </a:cubicBezTo>
                  <a:lnTo>
                    <a:pt x="9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MX" sz="1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1" name="Freeform 17"/>
            <p:cNvSpPr>
              <a:spLocks noEditPoints="1"/>
            </p:cNvSpPr>
            <p:nvPr/>
          </p:nvSpPr>
          <p:spPr bwMode="auto">
            <a:xfrm>
              <a:off x="7107238" y="4602163"/>
              <a:ext cx="438150" cy="484188"/>
            </a:xfrm>
            <a:custGeom>
              <a:avLst/>
              <a:gdLst>
                <a:gd name="T0" fmla="*/ 13 w 39"/>
                <a:gd name="T1" fmla="*/ 32 h 43"/>
                <a:gd name="T2" fmla="*/ 10 w 39"/>
                <a:gd name="T3" fmla="*/ 43 h 43"/>
                <a:gd name="T4" fmla="*/ 0 w 39"/>
                <a:gd name="T5" fmla="*/ 43 h 43"/>
                <a:gd name="T6" fmla="*/ 13 w 39"/>
                <a:gd name="T7" fmla="*/ 0 h 43"/>
                <a:gd name="T8" fmla="*/ 25 w 39"/>
                <a:gd name="T9" fmla="*/ 0 h 43"/>
                <a:gd name="T10" fmla="*/ 39 w 39"/>
                <a:gd name="T11" fmla="*/ 43 h 43"/>
                <a:gd name="T12" fmla="*/ 28 w 39"/>
                <a:gd name="T13" fmla="*/ 43 h 43"/>
                <a:gd name="T14" fmla="*/ 25 w 39"/>
                <a:gd name="T15" fmla="*/ 32 h 43"/>
                <a:gd name="T16" fmla="*/ 13 w 39"/>
                <a:gd name="T17" fmla="*/ 32 h 43"/>
                <a:gd name="T18" fmla="*/ 23 w 39"/>
                <a:gd name="T19" fmla="*/ 25 h 43"/>
                <a:gd name="T20" fmla="*/ 21 w 39"/>
                <a:gd name="T21" fmla="*/ 16 h 43"/>
                <a:gd name="T22" fmla="*/ 19 w 39"/>
                <a:gd name="T23" fmla="*/ 8 h 43"/>
                <a:gd name="T24" fmla="*/ 19 w 39"/>
                <a:gd name="T25" fmla="*/ 8 h 43"/>
                <a:gd name="T26" fmla="*/ 17 w 39"/>
                <a:gd name="T27" fmla="*/ 16 h 43"/>
                <a:gd name="T28" fmla="*/ 14 w 39"/>
                <a:gd name="T29" fmla="*/ 25 h 43"/>
                <a:gd name="T30" fmla="*/ 23 w 39"/>
                <a:gd name="T31" fmla="*/ 2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9" h="43">
                  <a:moveTo>
                    <a:pt x="13" y="32"/>
                  </a:moveTo>
                  <a:cubicBezTo>
                    <a:pt x="10" y="43"/>
                    <a:pt x="10" y="43"/>
                    <a:pt x="10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39" y="43"/>
                    <a:pt x="39" y="43"/>
                    <a:pt x="39" y="43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25" y="32"/>
                    <a:pt x="25" y="32"/>
                    <a:pt x="25" y="32"/>
                  </a:cubicBezTo>
                  <a:lnTo>
                    <a:pt x="13" y="32"/>
                  </a:lnTo>
                  <a:close/>
                  <a:moveTo>
                    <a:pt x="23" y="25"/>
                  </a:moveTo>
                  <a:cubicBezTo>
                    <a:pt x="21" y="16"/>
                    <a:pt x="21" y="16"/>
                    <a:pt x="21" y="16"/>
                  </a:cubicBezTo>
                  <a:cubicBezTo>
                    <a:pt x="20" y="13"/>
                    <a:pt x="19" y="10"/>
                    <a:pt x="19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8" y="10"/>
                    <a:pt x="17" y="13"/>
                    <a:pt x="17" y="16"/>
                  </a:cubicBezTo>
                  <a:cubicBezTo>
                    <a:pt x="14" y="25"/>
                    <a:pt x="14" y="25"/>
                    <a:pt x="14" y="25"/>
                  </a:cubicBezTo>
                  <a:lnTo>
                    <a:pt x="23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MX" sz="1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2" name="Freeform 18"/>
            <p:cNvSpPr>
              <a:spLocks/>
            </p:cNvSpPr>
            <p:nvPr/>
          </p:nvSpPr>
          <p:spPr bwMode="auto">
            <a:xfrm>
              <a:off x="2971801" y="3824288"/>
              <a:ext cx="373063" cy="495300"/>
            </a:xfrm>
            <a:custGeom>
              <a:avLst/>
              <a:gdLst>
                <a:gd name="T0" fmla="*/ 33 w 33"/>
                <a:gd name="T1" fmla="*/ 42 h 44"/>
                <a:gd name="T2" fmla="*/ 22 w 33"/>
                <a:gd name="T3" fmla="*/ 44 h 44"/>
                <a:gd name="T4" fmla="*/ 0 w 33"/>
                <a:gd name="T5" fmla="*/ 23 h 44"/>
                <a:gd name="T6" fmla="*/ 23 w 33"/>
                <a:gd name="T7" fmla="*/ 0 h 44"/>
                <a:gd name="T8" fmla="*/ 33 w 33"/>
                <a:gd name="T9" fmla="*/ 2 h 44"/>
                <a:gd name="T10" fmla="*/ 31 w 33"/>
                <a:gd name="T11" fmla="*/ 10 h 44"/>
                <a:gd name="T12" fmla="*/ 23 w 33"/>
                <a:gd name="T13" fmla="*/ 8 h 44"/>
                <a:gd name="T14" fmla="*/ 10 w 33"/>
                <a:gd name="T15" fmla="*/ 22 h 44"/>
                <a:gd name="T16" fmla="*/ 23 w 33"/>
                <a:gd name="T17" fmla="*/ 36 h 44"/>
                <a:gd name="T18" fmla="*/ 31 w 33"/>
                <a:gd name="T19" fmla="*/ 35 h 44"/>
                <a:gd name="T20" fmla="*/ 33 w 33"/>
                <a:gd name="T21" fmla="*/ 4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44">
                  <a:moveTo>
                    <a:pt x="33" y="42"/>
                  </a:moveTo>
                  <a:cubicBezTo>
                    <a:pt x="31" y="43"/>
                    <a:pt x="27" y="44"/>
                    <a:pt x="22" y="44"/>
                  </a:cubicBezTo>
                  <a:cubicBezTo>
                    <a:pt x="7" y="44"/>
                    <a:pt x="0" y="35"/>
                    <a:pt x="0" y="23"/>
                  </a:cubicBezTo>
                  <a:cubicBezTo>
                    <a:pt x="0" y="8"/>
                    <a:pt x="10" y="0"/>
                    <a:pt x="23" y="0"/>
                  </a:cubicBezTo>
                  <a:cubicBezTo>
                    <a:pt x="28" y="0"/>
                    <a:pt x="32" y="1"/>
                    <a:pt x="33" y="2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29" y="9"/>
                    <a:pt x="27" y="8"/>
                    <a:pt x="23" y="8"/>
                  </a:cubicBezTo>
                  <a:cubicBezTo>
                    <a:pt x="16" y="8"/>
                    <a:pt x="10" y="13"/>
                    <a:pt x="10" y="22"/>
                  </a:cubicBezTo>
                  <a:cubicBezTo>
                    <a:pt x="10" y="31"/>
                    <a:pt x="15" y="36"/>
                    <a:pt x="23" y="36"/>
                  </a:cubicBezTo>
                  <a:cubicBezTo>
                    <a:pt x="26" y="36"/>
                    <a:pt x="29" y="35"/>
                    <a:pt x="31" y="35"/>
                  </a:cubicBezTo>
                  <a:lnTo>
                    <a:pt x="33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MX" sz="1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3" name="Freeform 19"/>
            <p:cNvSpPr>
              <a:spLocks noEditPoints="1"/>
            </p:cNvSpPr>
            <p:nvPr/>
          </p:nvSpPr>
          <p:spPr bwMode="auto">
            <a:xfrm>
              <a:off x="3378201" y="3824288"/>
              <a:ext cx="461963" cy="495300"/>
            </a:xfrm>
            <a:custGeom>
              <a:avLst/>
              <a:gdLst>
                <a:gd name="T0" fmla="*/ 20 w 41"/>
                <a:gd name="T1" fmla="*/ 44 h 44"/>
                <a:gd name="T2" fmla="*/ 0 w 41"/>
                <a:gd name="T3" fmla="*/ 22 h 44"/>
                <a:gd name="T4" fmla="*/ 21 w 41"/>
                <a:gd name="T5" fmla="*/ 0 h 44"/>
                <a:gd name="T6" fmla="*/ 41 w 41"/>
                <a:gd name="T7" fmla="*/ 22 h 44"/>
                <a:gd name="T8" fmla="*/ 20 w 41"/>
                <a:gd name="T9" fmla="*/ 44 h 44"/>
                <a:gd name="T10" fmla="*/ 21 w 41"/>
                <a:gd name="T11" fmla="*/ 36 h 44"/>
                <a:gd name="T12" fmla="*/ 31 w 41"/>
                <a:gd name="T13" fmla="*/ 22 h 44"/>
                <a:gd name="T14" fmla="*/ 21 w 41"/>
                <a:gd name="T15" fmla="*/ 8 h 44"/>
                <a:gd name="T16" fmla="*/ 10 w 41"/>
                <a:gd name="T17" fmla="*/ 22 h 44"/>
                <a:gd name="T18" fmla="*/ 21 w 41"/>
                <a:gd name="T19" fmla="*/ 3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44">
                  <a:moveTo>
                    <a:pt x="20" y="44"/>
                  </a:moveTo>
                  <a:cubicBezTo>
                    <a:pt x="8" y="44"/>
                    <a:pt x="0" y="34"/>
                    <a:pt x="0" y="22"/>
                  </a:cubicBezTo>
                  <a:cubicBezTo>
                    <a:pt x="0" y="10"/>
                    <a:pt x="9" y="0"/>
                    <a:pt x="21" y="0"/>
                  </a:cubicBezTo>
                  <a:cubicBezTo>
                    <a:pt x="34" y="0"/>
                    <a:pt x="41" y="10"/>
                    <a:pt x="41" y="22"/>
                  </a:cubicBezTo>
                  <a:cubicBezTo>
                    <a:pt x="41" y="36"/>
                    <a:pt x="33" y="44"/>
                    <a:pt x="20" y="44"/>
                  </a:cubicBezTo>
                  <a:close/>
                  <a:moveTo>
                    <a:pt x="21" y="36"/>
                  </a:moveTo>
                  <a:cubicBezTo>
                    <a:pt x="27" y="36"/>
                    <a:pt x="31" y="30"/>
                    <a:pt x="31" y="22"/>
                  </a:cubicBezTo>
                  <a:cubicBezTo>
                    <a:pt x="31" y="14"/>
                    <a:pt x="27" y="8"/>
                    <a:pt x="21" y="8"/>
                  </a:cubicBezTo>
                  <a:cubicBezTo>
                    <a:pt x="14" y="8"/>
                    <a:pt x="10" y="14"/>
                    <a:pt x="10" y="22"/>
                  </a:cubicBezTo>
                  <a:cubicBezTo>
                    <a:pt x="10" y="30"/>
                    <a:pt x="14" y="36"/>
                    <a:pt x="2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MX" sz="1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4" name="Freeform 20"/>
            <p:cNvSpPr>
              <a:spLocks/>
            </p:cNvSpPr>
            <p:nvPr/>
          </p:nvSpPr>
          <p:spPr bwMode="auto">
            <a:xfrm>
              <a:off x="3917951" y="3835400"/>
              <a:ext cx="530225" cy="473075"/>
            </a:xfrm>
            <a:custGeom>
              <a:avLst/>
              <a:gdLst>
                <a:gd name="T0" fmla="*/ 37 w 47"/>
                <a:gd name="T1" fmla="*/ 26 h 42"/>
                <a:gd name="T2" fmla="*/ 36 w 47"/>
                <a:gd name="T3" fmla="*/ 9 h 42"/>
                <a:gd name="T4" fmla="*/ 36 w 47"/>
                <a:gd name="T5" fmla="*/ 9 h 42"/>
                <a:gd name="T6" fmla="*/ 31 w 47"/>
                <a:gd name="T7" fmla="*/ 25 h 42"/>
                <a:gd name="T8" fmla="*/ 26 w 47"/>
                <a:gd name="T9" fmla="*/ 42 h 42"/>
                <a:gd name="T10" fmla="*/ 19 w 47"/>
                <a:gd name="T11" fmla="*/ 42 h 42"/>
                <a:gd name="T12" fmla="*/ 14 w 47"/>
                <a:gd name="T13" fmla="*/ 25 h 42"/>
                <a:gd name="T14" fmla="*/ 10 w 47"/>
                <a:gd name="T15" fmla="*/ 9 h 42"/>
                <a:gd name="T16" fmla="*/ 10 w 47"/>
                <a:gd name="T17" fmla="*/ 9 h 42"/>
                <a:gd name="T18" fmla="*/ 9 w 47"/>
                <a:gd name="T19" fmla="*/ 26 h 42"/>
                <a:gd name="T20" fmla="*/ 9 w 47"/>
                <a:gd name="T21" fmla="*/ 42 h 42"/>
                <a:gd name="T22" fmla="*/ 0 w 47"/>
                <a:gd name="T23" fmla="*/ 42 h 42"/>
                <a:gd name="T24" fmla="*/ 2 w 47"/>
                <a:gd name="T25" fmla="*/ 0 h 42"/>
                <a:gd name="T26" fmla="*/ 15 w 47"/>
                <a:gd name="T27" fmla="*/ 0 h 42"/>
                <a:gd name="T28" fmla="*/ 19 w 47"/>
                <a:gd name="T29" fmla="*/ 14 h 42"/>
                <a:gd name="T30" fmla="*/ 23 w 47"/>
                <a:gd name="T31" fmla="*/ 29 h 42"/>
                <a:gd name="T32" fmla="*/ 23 w 47"/>
                <a:gd name="T33" fmla="*/ 29 h 42"/>
                <a:gd name="T34" fmla="*/ 27 w 47"/>
                <a:gd name="T35" fmla="*/ 14 h 42"/>
                <a:gd name="T36" fmla="*/ 32 w 47"/>
                <a:gd name="T37" fmla="*/ 0 h 42"/>
                <a:gd name="T38" fmla="*/ 44 w 47"/>
                <a:gd name="T39" fmla="*/ 0 h 42"/>
                <a:gd name="T40" fmla="*/ 47 w 47"/>
                <a:gd name="T41" fmla="*/ 42 h 42"/>
                <a:gd name="T42" fmla="*/ 37 w 47"/>
                <a:gd name="T43" fmla="*/ 42 h 42"/>
                <a:gd name="T44" fmla="*/ 37 w 47"/>
                <a:gd name="T45" fmla="*/ 2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7" h="42">
                  <a:moveTo>
                    <a:pt x="37" y="26"/>
                  </a:moveTo>
                  <a:cubicBezTo>
                    <a:pt x="36" y="21"/>
                    <a:pt x="36" y="15"/>
                    <a:pt x="36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5" y="14"/>
                    <a:pt x="33" y="20"/>
                    <a:pt x="31" y="25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19" y="42"/>
                    <a:pt x="19" y="42"/>
                    <a:pt x="19" y="42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3" y="20"/>
                    <a:pt x="11" y="14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14"/>
                    <a:pt x="10" y="21"/>
                    <a:pt x="9" y="26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21" y="19"/>
                    <a:pt x="22" y="24"/>
                    <a:pt x="23" y="29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4" y="24"/>
                    <a:pt x="26" y="19"/>
                    <a:pt x="27" y="14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7" y="42"/>
                    <a:pt x="47" y="42"/>
                    <a:pt x="47" y="42"/>
                  </a:cubicBezTo>
                  <a:cubicBezTo>
                    <a:pt x="37" y="42"/>
                    <a:pt x="37" y="42"/>
                    <a:pt x="37" y="42"/>
                  </a:cubicBezTo>
                  <a:lnTo>
                    <a:pt x="37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MX" sz="1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5" name="Rectangle 21"/>
            <p:cNvSpPr>
              <a:spLocks noChangeArrowheads="1"/>
            </p:cNvSpPr>
            <p:nvPr/>
          </p:nvSpPr>
          <p:spPr bwMode="auto">
            <a:xfrm>
              <a:off x="4538663" y="3835400"/>
              <a:ext cx="112713" cy="4730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MX" sz="1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6" name="Freeform 22"/>
            <p:cNvSpPr>
              <a:spLocks/>
            </p:cNvSpPr>
            <p:nvPr/>
          </p:nvSpPr>
          <p:spPr bwMode="auto">
            <a:xfrm>
              <a:off x="4740276" y="3824288"/>
              <a:ext cx="327025" cy="495300"/>
            </a:xfrm>
            <a:custGeom>
              <a:avLst/>
              <a:gdLst>
                <a:gd name="T0" fmla="*/ 2 w 29"/>
                <a:gd name="T1" fmla="*/ 33 h 44"/>
                <a:gd name="T2" fmla="*/ 12 w 29"/>
                <a:gd name="T3" fmla="*/ 36 h 44"/>
                <a:gd name="T4" fmla="*/ 19 w 29"/>
                <a:gd name="T5" fmla="*/ 31 h 44"/>
                <a:gd name="T6" fmla="*/ 12 w 29"/>
                <a:gd name="T7" fmla="*/ 26 h 44"/>
                <a:gd name="T8" fmla="*/ 0 w 29"/>
                <a:gd name="T9" fmla="*/ 13 h 44"/>
                <a:gd name="T10" fmla="*/ 16 w 29"/>
                <a:gd name="T11" fmla="*/ 0 h 44"/>
                <a:gd name="T12" fmla="*/ 27 w 29"/>
                <a:gd name="T13" fmla="*/ 2 h 44"/>
                <a:gd name="T14" fmla="*/ 25 w 29"/>
                <a:gd name="T15" fmla="*/ 10 h 44"/>
                <a:gd name="T16" fmla="*/ 16 w 29"/>
                <a:gd name="T17" fmla="*/ 8 h 44"/>
                <a:gd name="T18" fmla="*/ 10 w 29"/>
                <a:gd name="T19" fmla="*/ 12 h 44"/>
                <a:gd name="T20" fmla="*/ 18 w 29"/>
                <a:gd name="T21" fmla="*/ 18 h 44"/>
                <a:gd name="T22" fmla="*/ 29 w 29"/>
                <a:gd name="T23" fmla="*/ 31 h 44"/>
                <a:gd name="T24" fmla="*/ 12 w 29"/>
                <a:gd name="T25" fmla="*/ 44 h 44"/>
                <a:gd name="T26" fmla="*/ 0 w 29"/>
                <a:gd name="T27" fmla="*/ 41 h 44"/>
                <a:gd name="T28" fmla="*/ 2 w 29"/>
                <a:gd name="T29" fmla="*/ 3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" h="44">
                  <a:moveTo>
                    <a:pt x="2" y="33"/>
                  </a:moveTo>
                  <a:cubicBezTo>
                    <a:pt x="4" y="35"/>
                    <a:pt x="8" y="36"/>
                    <a:pt x="12" y="36"/>
                  </a:cubicBezTo>
                  <a:cubicBezTo>
                    <a:pt x="17" y="36"/>
                    <a:pt x="19" y="34"/>
                    <a:pt x="19" y="31"/>
                  </a:cubicBezTo>
                  <a:cubicBezTo>
                    <a:pt x="19" y="29"/>
                    <a:pt x="17" y="27"/>
                    <a:pt x="12" y="26"/>
                  </a:cubicBezTo>
                  <a:cubicBezTo>
                    <a:pt x="5" y="23"/>
                    <a:pt x="0" y="19"/>
                    <a:pt x="0" y="13"/>
                  </a:cubicBezTo>
                  <a:cubicBezTo>
                    <a:pt x="0" y="6"/>
                    <a:pt x="6" y="0"/>
                    <a:pt x="16" y="0"/>
                  </a:cubicBezTo>
                  <a:cubicBezTo>
                    <a:pt x="21" y="0"/>
                    <a:pt x="25" y="1"/>
                    <a:pt x="27" y="2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3" y="9"/>
                    <a:pt x="20" y="8"/>
                    <a:pt x="16" y="8"/>
                  </a:cubicBezTo>
                  <a:cubicBezTo>
                    <a:pt x="12" y="8"/>
                    <a:pt x="10" y="10"/>
                    <a:pt x="10" y="12"/>
                  </a:cubicBezTo>
                  <a:cubicBezTo>
                    <a:pt x="10" y="15"/>
                    <a:pt x="12" y="16"/>
                    <a:pt x="18" y="18"/>
                  </a:cubicBezTo>
                  <a:cubicBezTo>
                    <a:pt x="25" y="21"/>
                    <a:pt x="29" y="25"/>
                    <a:pt x="29" y="31"/>
                  </a:cubicBezTo>
                  <a:cubicBezTo>
                    <a:pt x="29" y="38"/>
                    <a:pt x="23" y="44"/>
                    <a:pt x="12" y="44"/>
                  </a:cubicBezTo>
                  <a:cubicBezTo>
                    <a:pt x="7" y="44"/>
                    <a:pt x="2" y="43"/>
                    <a:pt x="0" y="41"/>
                  </a:cubicBezTo>
                  <a:lnTo>
                    <a:pt x="2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MX" sz="1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7" name="Rectangle 23"/>
            <p:cNvSpPr>
              <a:spLocks noChangeArrowheads="1"/>
            </p:cNvSpPr>
            <p:nvPr/>
          </p:nvSpPr>
          <p:spPr bwMode="auto">
            <a:xfrm>
              <a:off x="5157788" y="3835400"/>
              <a:ext cx="101600" cy="4730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MX" sz="1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8" name="Freeform 24"/>
            <p:cNvSpPr>
              <a:spLocks noEditPoints="1"/>
            </p:cNvSpPr>
            <p:nvPr/>
          </p:nvSpPr>
          <p:spPr bwMode="auto">
            <a:xfrm>
              <a:off x="5349876" y="3824288"/>
              <a:ext cx="449263" cy="495300"/>
            </a:xfrm>
            <a:custGeom>
              <a:avLst/>
              <a:gdLst>
                <a:gd name="T0" fmla="*/ 20 w 40"/>
                <a:gd name="T1" fmla="*/ 44 h 44"/>
                <a:gd name="T2" fmla="*/ 0 w 40"/>
                <a:gd name="T3" fmla="*/ 22 h 44"/>
                <a:gd name="T4" fmla="*/ 20 w 40"/>
                <a:gd name="T5" fmla="*/ 0 h 44"/>
                <a:gd name="T6" fmla="*/ 40 w 40"/>
                <a:gd name="T7" fmla="*/ 22 h 44"/>
                <a:gd name="T8" fmla="*/ 20 w 40"/>
                <a:gd name="T9" fmla="*/ 44 h 44"/>
                <a:gd name="T10" fmla="*/ 20 w 40"/>
                <a:gd name="T11" fmla="*/ 36 h 44"/>
                <a:gd name="T12" fmla="*/ 30 w 40"/>
                <a:gd name="T13" fmla="*/ 22 h 44"/>
                <a:gd name="T14" fmla="*/ 20 w 40"/>
                <a:gd name="T15" fmla="*/ 8 h 44"/>
                <a:gd name="T16" fmla="*/ 10 w 40"/>
                <a:gd name="T17" fmla="*/ 22 h 44"/>
                <a:gd name="T18" fmla="*/ 20 w 40"/>
                <a:gd name="T19" fmla="*/ 3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44">
                  <a:moveTo>
                    <a:pt x="20" y="44"/>
                  </a:moveTo>
                  <a:cubicBezTo>
                    <a:pt x="7" y="44"/>
                    <a:pt x="0" y="34"/>
                    <a:pt x="0" y="22"/>
                  </a:cubicBezTo>
                  <a:cubicBezTo>
                    <a:pt x="0" y="10"/>
                    <a:pt x="8" y="0"/>
                    <a:pt x="20" y="0"/>
                  </a:cubicBezTo>
                  <a:cubicBezTo>
                    <a:pt x="33" y="0"/>
                    <a:pt x="40" y="10"/>
                    <a:pt x="40" y="22"/>
                  </a:cubicBezTo>
                  <a:cubicBezTo>
                    <a:pt x="40" y="36"/>
                    <a:pt x="32" y="44"/>
                    <a:pt x="20" y="44"/>
                  </a:cubicBezTo>
                  <a:close/>
                  <a:moveTo>
                    <a:pt x="20" y="36"/>
                  </a:moveTo>
                  <a:cubicBezTo>
                    <a:pt x="27" y="36"/>
                    <a:pt x="30" y="30"/>
                    <a:pt x="30" y="22"/>
                  </a:cubicBezTo>
                  <a:cubicBezTo>
                    <a:pt x="30" y="14"/>
                    <a:pt x="27" y="8"/>
                    <a:pt x="20" y="8"/>
                  </a:cubicBezTo>
                  <a:cubicBezTo>
                    <a:pt x="13" y="8"/>
                    <a:pt x="10" y="14"/>
                    <a:pt x="10" y="22"/>
                  </a:cubicBezTo>
                  <a:cubicBezTo>
                    <a:pt x="10" y="30"/>
                    <a:pt x="14" y="36"/>
                    <a:pt x="20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MX" sz="1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9" name="Freeform 25"/>
            <p:cNvSpPr>
              <a:spLocks/>
            </p:cNvSpPr>
            <p:nvPr/>
          </p:nvSpPr>
          <p:spPr bwMode="auto">
            <a:xfrm>
              <a:off x="5889626" y="3835400"/>
              <a:ext cx="395288" cy="473075"/>
            </a:xfrm>
            <a:custGeom>
              <a:avLst/>
              <a:gdLst>
                <a:gd name="T0" fmla="*/ 0 w 35"/>
                <a:gd name="T1" fmla="*/ 42 h 42"/>
                <a:gd name="T2" fmla="*/ 0 w 35"/>
                <a:gd name="T3" fmla="*/ 0 h 42"/>
                <a:gd name="T4" fmla="*/ 11 w 35"/>
                <a:gd name="T5" fmla="*/ 0 h 42"/>
                <a:gd name="T6" fmla="*/ 20 w 35"/>
                <a:gd name="T7" fmla="*/ 15 h 42"/>
                <a:gd name="T8" fmla="*/ 27 w 35"/>
                <a:gd name="T9" fmla="*/ 30 h 42"/>
                <a:gd name="T10" fmla="*/ 27 w 35"/>
                <a:gd name="T11" fmla="*/ 30 h 42"/>
                <a:gd name="T12" fmla="*/ 26 w 35"/>
                <a:gd name="T13" fmla="*/ 12 h 42"/>
                <a:gd name="T14" fmla="*/ 26 w 35"/>
                <a:gd name="T15" fmla="*/ 0 h 42"/>
                <a:gd name="T16" fmla="*/ 35 w 35"/>
                <a:gd name="T17" fmla="*/ 0 h 42"/>
                <a:gd name="T18" fmla="*/ 35 w 35"/>
                <a:gd name="T19" fmla="*/ 42 h 42"/>
                <a:gd name="T20" fmla="*/ 25 w 35"/>
                <a:gd name="T21" fmla="*/ 42 h 42"/>
                <a:gd name="T22" fmla="*/ 16 w 35"/>
                <a:gd name="T23" fmla="*/ 26 h 42"/>
                <a:gd name="T24" fmla="*/ 9 w 35"/>
                <a:gd name="T25" fmla="*/ 11 h 42"/>
                <a:gd name="T26" fmla="*/ 8 w 35"/>
                <a:gd name="T27" fmla="*/ 11 h 42"/>
                <a:gd name="T28" fmla="*/ 9 w 35"/>
                <a:gd name="T29" fmla="*/ 29 h 42"/>
                <a:gd name="T30" fmla="*/ 9 w 35"/>
                <a:gd name="T31" fmla="*/ 42 h 42"/>
                <a:gd name="T32" fmla="*/ 0 w 35"/>
                <a:gd name="T33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5" h="42">
                  <a:moveTo>
                    <a:pt x="0" y="4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3" y="20"/>
                    <a:pt x="25" y="25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6" y="24"/>
                    <a:pt x="26" y="19"/>
                    <a:pt x="26" y="12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5" y="42"/>
                    <a:pt x="35" y="42"/>
                    <a:pt x="35" y="42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3" y="21"/>
                    <a:pt x="11" y="16"/>
                    <a:pt x="9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9" y="17"/>
                    <a:pt x="9" y="23"/>
                    <a:pt x="9" y="29"/>
                  </a:cubicBezTo>
                  <a:cubicBezTo>
                    <a:pt x="9" y="42"/>
                    <a:pt x="9" y="42"/>
                    <a:pt x="9" y="42"/>
                  </a:cubicBezTo>
                  <a:lnTo>
                    <a:pt x="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MX" sz="1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0" name="Freeform 26"/>
            <p:cNvSpPr>
              <a:spLocks/>
            </p:cNvSpPr>
            <p:nvPr/>
          </p:nvSpPr>
          <p:spPr bwMode="auto">
            <a:xfrm>
              <a:off x="5529263" y="3698875"/>
              <a:ext cx="169863" cy="90488"/>
            </a:xfrm>
            <a:custGeom>
              <a:avLst/>
              <a:gdLst>
                <a:gd name="T0" fmla="*/ 0 w 107"/>
                <a:gd name="T1" fmla="*/ 57 h 57"/>
                <a:gd name="T2" fmla="*/ 36 w 107"/>
                <a:gd name="T3" fmla="*/ 0 h 57"/>
                <a:gd name="T4" fmla="*/ 107 w 107"/>
                <a:gd name="T5" fmla="*/ 0 h 57"/>
                <a:gd name="T6" fmla="*/ 43 w 107"/>
                <a:gd name="T7" fmla="*/ 57 h 57"/>
                <a:gd name="T8" fmla="*/ 0 w 107"/>
                <a:gd name="T9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57">
                  <a:moveTo>
                    <a:pt x="0" y="57"/>
                  </a:moveTo>
                  <a:lnTo>
                    <a:pt x="36" y="0"/>
                  </a:lnTo>
                  <a:lnTo>
                    <a:pt x="107" y="0"/>
                  </a:lnTo>
                  <a:lnTo>
                    <a:pt x="43" y="57"/>
                  </a:lnTo>
                  <a:lnTo>
                    <a:pt x="0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MX" sz="1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1" name="Freeform 27"/>
            <p:cNvSpPr>
              <a:spLocks noEditPoints="1"/>
            </p:cNvSpPr>
            <p:nvPr/>
          </p:nvSpPr>
          <p:spPr bwMode="auto">
            <a:xfrm>
              <a:off x="2995613" y="5380038"/>
              <a:ext cx="415925" cy="484188"/>
            </a:xfrm>
            <a:custGeom>
              <a:avLst/>
              <a:gdLst>
                <a:gd name="T0" fmla="*/ 0 w 37"/>
                <a:gd name="T1" fmla="*/ 1 h 43"/>
                <a:gd name="T2" fmla="*/ 13 w 37"/>
                <a:gd name="T3" fmla="*/ 0 h 43"/>
                <a:gd name="T4" fmla="*/ 30 w 37"/>
                <a:gd name="T5" fmla="*/ 4 h 43"/>
                <a:gd name="T6" fmla="*/ 37 w 37"/>
                <a:gd name="T7" fmla="*/ 20 h 43"/>
                <a:gd name="T8" fmla="*/ 30 w 37"/>
                <a:gd name="T9" fmla="*/ 37 h 43"/>
                <a:gd name="T10" fmla="*/ 11 w 37"/>
                <a:gd name="T11" fmla="*/ 43 h 43"/>
                <a:gd name="T12" fmla="*/ 0 w 37"/>
                <a:gd name="T13" fmla="*/ 42 h 43"/>
                <a:gd name="T14" fmla="*/ 0 w 37"/>
                <a:gd name="T15" fmla="*/ 1 h 43"/>
                <a:gd name="T16" fmla="*/ 9 w 37"/>
                <a:gd name="T17" fmla="*/ 35 h 43"/>
                <a:gd name="T18" fmla="*/ 13 w 37"/>
                <a:gd name="T19" fmla="*/ 35 h 43"/>
                <a:gd name="T20" fmla="*/ 27 w 37"/>
                <a:gd name="T21" fmla="*/ 20 h 43"/>
                <a:gd name="T22" fmla="*/ 14 w 37"/>
                <a:gd name="T23" fmla="*/ 7 h 43"/>
                <a:gd name="T24" fmla="*/ 9 w 37"/>
                <a:gd name="T25" fmla="*/ 7 h 43"/>
                <a:gd name="T26" fmla="*/ 9 w 37"/>
                <a:gd name="T27" fmla="*/ 3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7" h="43">
                  <a:moveTo>
                    <a:pt x="0" y="1"/>
                  </a:moveTo>
                  <a:cubicBezTo>
                    <a:pt x="3" y="0"/>
                    <a:pt x="8" y="0"/>
                    <a:pt x="13" y="0"/>
                  </a:cubicBezTo>
                  <a:cubicBezTo>
                    <a:pt x="21" y="0"/>
                    <a:pt x="26" y="1"/>
                    <a:pt x="30" y="4"/>
                  </a:cubicBezTo>
                  <a:cubicBezTo>
                    <a:pt x="34" y="7"/>
                    <a:pt x="37" y="13"/>
                    <a:pt x="37" y="20"/>
                  </a:cubicBezTo>
                  <a:cubicBezTo>
                    <a:pt x="37" y="28"/>
                    <a:pt x="34" y="34"/>
                    <a:pt x="30" y="37"/>
                  </a:cubicBezTo>
                  <a:cubicBezTo>
                    <a:pt x="26" y="41"/>
                    <a:pt x="19" y="43"/>
                    <a:pt x="11" y="43"/>
                  </a:cubicBezTo>
                  <a:cubicBezTo>
                    <a:pt x="6" y="43"/>
                    <a:pt x="2" y="43"/>
                    <a:pt x="0" y="42"/>
                  </a:cubicBezTo>
                  <a:lnTo>
                    <a:pt x="0" y="1"/>
                  </a:lnTo>
                  <a:close/>
                  <a:moveTo>
                    <a:pt x="9" y="35"/>
                  </a:moveTo>
                  <a:cubicBezTo>
                    <a:pt x="10" y="35"/>
                    <a:pt x="11" y="35"/>
                    <a:pt x="13" y="35"/>
                  </a:cubicBezTo>
                  <a:cubicBezTo>
                    <a:pt x="21" y="35"/>
                    <a:pt x="27" y="31"/>
                    <a:pt x="27" y="20"/>
                  </a:cubicBezTo>
                  <a:cubicBezTo>
                    <a:pt x="27" y="11"/>
                    <a:pt x="22" y="7"/>
                    <a:pt x="14" y="7"/>
                  </a:cubicBezTo>
                  <a:cubicBezTo>
                    <a:pt x="11" y="7"/>
                    <a:pt x="10" y="7"/>
                    <a:pt x="9" y="7"/>
                  </a:cubicBezTo>
                  <a:lnTo>
                    <a:pt x="9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MX" sz="1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2" name="Freeform 28"/>
            <p:cNvSpPr>
              <a:spLocks/>
            </p:cNvSpPr>
            <p:nvPr/>
          </p:nvSpPr>
          <p:spPr bwMode="auto">
            <a:xfrm>
              <a:off x="3502026" y="5380038"/>
              <a:ext cx="303213" cy="473075"/>
            </a:xfrm>
            <a:custGeom>
              <a:avLst/>
              <a:gdLst>
                <a:gd name="T0" fmla="*/ 177 w 191"/>
                <a:gd name="T1" fmla="*/ 170 h 298"/>
                <a:gd name="T2" fmla="*/ 64 w 191"/>
                <a:gd name="T3" fmla="*/ 170 h 298"/>
                <a:gd name="T4" fmla="*/ 64 w 191"/>
                <a:gd name="T5" fmla="*/ 248 h 298"/>
                <a:gd name="T6" fmla="*/ 191 w 191"/>
                <a:gd name="T7" fmla="*/ 248 h 298"/>
                <a:gd name="T8" fmla="*/ 191 w 191"/>
                <a:gd name="T9" fmla="*/ 298 h 298"/>
                <a:gd name="T10" fmla="*/ 0 w 191"/>
                <a:gd name="T11" fmla="*/ 298 h 298"/>
                <a:gd name="T12" fmla="*/ 0 w 191"/>
                <a:gd name="T13" fmla="*/ 0 h 298"/>
                <a:gd name="T14" fmla="*/ 184 w 191"/>
                <a:gd name="T15" fmla="*/ 0 h 298"/>
                <a:gd name="T16" fmla="*/ 184 w 191"/>
                <a:gd name="T17" fmla="*/ 56 h 298"/>
                <a:gd name="T18" fmla="*/ 64 w 191"/>
                <a:gd name="T19" fmla="*/ 56 h 298"/>
                <a:gd name="T20" fmla="*/ 64 w 191"/>
                <a:gd name="T21" fmla="*/ 120 h 298"/>
                <a:gd name="T22" fmla="*/ 177 w 191"/>
                <a:gd name="T23" fmla="*/ 120 h 298"/>
                <a:gd name="T24" fmla="*/ 177 w 191"/>
                <a:gd name="T25" fmla="*/ 17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1" h="298">
                  <a:moveTo>
                    <a:pt x="177" y="170"/>
                  </a:moveTo>
                  <a:lnTo>
                    <a:pt x="64" y="170"/>
                  </a:lnTo>
                  <a:lnTo>
                    <a:pt x="64" y="248"/>
                  </a:lnTo>
                  <a:lnTo>
                    <a:pt x="191" y="248"/>
                  </a:lnTo>
                  <a:lnTo>
                    <a:pt x="191" y="298"/>
                  </a:lnTo>
                  <a:lnTo>
                    <a:pt x="0" y="298"/>
                  </a:lnTo>
                  <a:lnTo>
                    <a:pt x="0" y="0"/>
                  </a:lnTo>
                  <a:lnTo>
                    <a:pt x="184" y="0"/>
                  </a:lnTo>
                  <a:lnTo>
                    <a:pt x="184" y="56"/>
                  </a:lnTo>
                  <a:lnTo>
                    <a:pt x="64" y="56"/>
                  </a:lnTo>
                  <a:lnTo>
                    <a:pt x="64" y="120"/>
                  </a:lnTo>
                  <a:lnTo>
                    <a:pt x="177" y="120"/>
                  </a:lnTo>
                  <a:lnTo>
                    <a:pt x="177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MX" sz="1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3" name="Freeform 29"/>
            <p:cNvSpPr>
              <a:spLocks/>
            </p:cNvSpPr>
            <p:nvPr/>
          </p:nvSpPr>
          <p:spPr bwMode="auto">
            <a:xfrm>
              <a:off x="4041776" y="5380038"/>
              <a:ext cx="304800" cy="473075"/>
            </a:xfrm>
            <a:custGeom>
              <a:avLst/>
              <a:gdLst>
                <a:gd name="T0" fmla="*/ 185 w 192"/>
                <a:gd name="T1" fmla="*/ 170 h 298"/>
                <a:gd name="T2" fmla="*/ 71 w 192"/>
                <a:gd name="T3" fmla="*/ 170 h 298"/>
                <a:gd name="T4" fmla="*/ 71 w 192"/>
                <a:gd name="T5" fmla="*/ 248 h 298"/>
                <a:gd name="T6" fmla="*/ 192 w 192"/>
                <a:gd name="T7" fmla="*/ 248 h 298"/>
                <a:gd name="T8" fmla="*/ 192 w 192"/>
                <a:gd name="T9" fmla="*/ 298 h 298"/>
                <a:gd name="T10" fmla="*/ 0 w 192"/>
                <a:gd name="T11" fmla="*/ 298 h 298"/>
                <a:gd name="T12" fmla="*/ 0 w 192"/>
                <a:gd name="T13" fmla="*/ 0 h 298"/>
                <a:gd name="T14" fmla="*/ 192 w 192"/>
                <a:gd name="T15" fmla="*/ 0 h 298"/>
                <a:gd name="T16" fmla="*/ 192 w 192"/>
                <a:gd name="T17" fmla="*/ 56 h 298"/>
                <a:gd name="T18" fmla="*/ 71 w 192"/>
                <a:gd name="T19" fmla="*/ 56 h 298"/>
                <a:gd name="T20" fmla="*/ 71 w 192"/>
                <a:gd name="T21" fmla="*/ 120 h 298"/>
                <a:gd name="T22" fmla="*/ 185 w 192"/>
                <a:gd name="T23" fmla="*/ 120 h 298"/>
                <a:gd name="T24" fmla="*/ 185 w 192"/>
                <a:gd name="T25" fmla="*/ 17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2" h="298">
                  <a:moveTo>
                    <a:pt x="185" y="170"/>
                  </a:moveTo>
                  <a:lnTo>
                    <a:pt x="71" y="170"/>
                  </a:lnTo>
                  <a:lnTo>
                    <a:pt x="71" y="248"/>
                  </a:lnTo>
                  <a:lnTo>
                    <a:pt x="192" y="248"/>
                  </a:lnTo>
                  <a:lnTo>
                    <a:pt x="192" y="298"/>
                  </a:lnTo>
                  <a:lnTo>
                    <a:pt x="0" y="298"/>
                  </a:lnTo>
                  <a:lnTo>
                    <a:pt x="0" y="0"/>
                  </a:lnTo>
                  <a:lnTo>
                    <a:pt x="192" y="0"/>
                  </a:lnTo>
                  <a:lnTo>
                    <a:pt x="192" y="56"/>
                  </a:lnTo>
                  <a:lnTo>
                    <a:pt x="71" y="56"/>
                  </a:lnTo>
                  <a:lnTo>
                    <a:pt x="71" y="120"/>
                  </a:lnTo>
                  <a:lnTo>
                    <a:pt x="185" y="120"/>
                  </a:lnTo>
                  <a:lnTo>
                    <a:pt x="185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MX" sz="1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4" name="Freeform 30"/>
            <p:cNvSpPr>
              <a:spLocks/>
            </p:cNvSpPr>
            <p:nvPr/>
          </p:nvSpPr>
          <p:spPr bwMode="auto">
            <a:xfrm>
              <a:off x="4437063" y="5380038"/>
              <a:ext cx="393700" cy="473075"/>
            </a:xfrm>
            <a:custGeom>
              <a:avLst/>
              <a:gdLst>
                <a:gd name="T0" fmla="*/ 0 w 35"/>
                <a:gd name="T1" fmla="*/ 42 h 42"/>
                <a:gd name="T2" fmla="*/ 0 w 35"/>
                <a:gd name="T3" fmla="*/ 0 h 42"/>
                <a:gd name="T4" fmla="*/ 11 w 35"/>
                <a:gd name="T5" fmla="*/ 0 h 42"/>
                <a:gd name="T6" fmla="*/ 20 w 35"/>
                <a:gd name="T7" fmla="*/ 16 h 42"/>
                <a:gd name="T8" fmla="*/ 27 w 35"/>
                <a:gd name="T9" fmla="*/ 30 h 42"/>
                <a:gd name="T10" fmla="*/ 27 w 35"/>
                <a:gd name="T11" fmla="*/ 30 h 42"/>
                <a:gd name="T12" fmla="*/ 27 w 35"/>
                <a:gd name="T13" fmla="*/ 12 h 42"/>
                <a:gd name="T14" fmla="*/ 27 w 35"/>
                <a:gd name="T15" fmla="*/ 0 h 42"/>
                <a:gd name="T16" fmla="*/ 35 w 35"/>
                <a:gd name="T17" fmla="*/ 0 h 42"/>
                <a:gd name="T18" fmla="*/ 35 w 35"/>
                <a:gd name="T19" fmla="*/ 42 h 42"/>
                <a:gd name="T20" fmla="*/ 25 w 35"/>
                <a:gd name="T21" fmla="*/ 42 h 42"/>
                <a:gd name="T22" fmla="*/ 16 w 35"/>
                <a:gd name="T23" fmla="*/ 26 h 42"/>
                <a:gd name="T24" fmla="*/ 9 w 35"/>
                <a:gd name="T25" fmla="*/ 11 h 42"/>
                <a:gd name="T26" fmla="*/ 9 w 35"/>
                <a:gd name="T27" fmla="*/ 11 h 42"/>
                <a:gd name="T28" fmla="*/ 9 w 35"/>
                <a:gd name="T29" fmla="*/ 30 h 42"/>
                <a:gd name="T30" fmla="*/ 9 w 35"/>
                <a:gd name="T31" fmla="*/ 42 h 42"/>
                <a:gd name="T32" fmla="*/ 0 w 35"/>
                <a:gd name="T33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5" h="42">
                  <a:moveTo>
                    <a:pt x="0" y="4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3" y="20"/>
                    <a:pt x="25" y="25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7" y="24"/>
                    <a:pt x="27" y="19"/>
                    <a:pt x="27" y="12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5" y="42"/>
                    <a:pt x="35" y="42"/>
                    <a:pt x="35" y="42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4" y="21"/>
                    <a:pt x="11" y="16"/>
                    <a:pt x="9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7"/>
                    <a:pt x="9" y="23"/>
                    <a:pt x="9" y="30"/>
                  </a:cubicBezTo>
                  <a:cubicBezTo>
                    <a:pt x="9" y="42"/>
                    <a:pt x="9" y="42"/>
                    <a:pt x="9" y="42"/>
                  </a:cubicBezTo>
                  <a:lnTo>
                    <a:pt x="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MX" sz="1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5" name="Freeform 31"/>
            <p:cNvSpPr>
              <a:spLocks/>
            </p:cNvSpPr>
            <p:nvPr/>
          </p:nvSpPr>
          <p:spPr bwMode="auto">
            <a:xfrm>
              <a:off x="4943476" y="5380038"/>
              <a:ext cx="304800" cy="473075"/>
            </a:xfrm>
            <a:custGeom>
              <a:avLst/>
              <a:gdLst>
                <a:gd name="T0" fmla="*/ 178 w 192"/>
                <a:gd name="T1" fmla="*/ 170 h 298"/>
                <a:gd name="T2" fmla="*/ 64 w 192"/>
                <a:gd name="T3" fmla="*/ 170 h 298"/>
                <a:gd name="T4" fmla="*/ 64 w 192"/>
                <a:gd name="T5" fmla="*/ 248 h 298"/>
                <a:gd name="T6" fmla="*/ 192 w 192"/>
                <a:gd name="T7" fmla="*/ 248 h 298"/>
                <a:gd name="T8" fmla="*/ 192 w 192"/>
                <a:gd name="T9" fmla="*/ 298 h 298"/>
                <a:gd name="T10" fmla="*/ 0 w 192"/>
                <a:gd name="T11" fmla="*/ 298 h 298"/>
                <a:gd name="T12" fmla="*/ 0 w 192"/>
                <a:gd name="T13" fmla="*/ 0 h 298"/>
                <a:gd name="T14" fmla="*/ 185 w 192"/>
                <a:gd name="T15" fmla="*/ 0 h 298"/>
                <a:gd name="T16" fmla="*/ 185 w 192"/>
                <a:gd name="T17" fmla="*/ 56 h 298"/>
                <a:gd name="T18" fmla="*/ 64 w 192"/>
                <a:gd name="T19" fmla="*/ 56 h 298"/>
                <a:gd name="T20" fmla="*/ 64 w 192"/>
                <a:gd name="T21" fmla="*/ 120 h 298"/>
                <a:gd name="T22" fmla="*/ 178 w 192"/>
                <a:gd name="T23" fmla="*/ 120 h 298"/>
                <a:gd name="T24" fmla="*/ 178 w 192"/>
                <a:gd name="T25" fmla="*/ 17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2" h="298">
                  <a:moveTo>
                    <a:pt x="178" y="170"/>
                  </a:moveTo>
                  <a:lnTo>
                    <a:pt x="64" y="170"/>
                  </a:lnTo>
                  <a:lnTo>
                    <a:pt x="64" y="248"/>
                  </a:lnTo>
                  <a:lnTo>
                    <a:pt x="192" y="248"/>
                  </a:lnTo>
                  <a:lnTo>
                    <a:pt x="192" y="298"/>
                  </a:lnTo>
                  <a:lnTo>
                    <a:pt x="0" y="298"/>
                  </a:lnTo>
                  <a:lnTo>
                    <a:pt x="0" y="0"/>
                  </a:lnTo>
                  <a:lnTo>
                    <a:pt x="185" y="0"/>
                  </a:lnTo>
                  <a:lnTo>
                    <a:pt x="185" y="56"/>
                  </a:lnTo>
                  <a:lnTo>
                    <a:pt x="64" y="56"/>
                  </a:lnTo>
                  <a:lnTo>
                    <a:pt x="64" y="120"/>
                  </a:lnTo>
                  <a:lnTo>
                    <a:pt x="178" y="120"/>
                  </a:lnTo>
                  <a:lnTo>
                    <a:pt x="178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MX" sz="1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6" name="Freeform 32"/>
            <p:cNvSpPr>
              <a:spLocks noEditPoints="1"/>
            </p:cNvSpPr>
            <p:nvPr/>
          </p:nvSpPr>
          <p:spPr bwMode="auto">
            <a:xfrm>
              <a:off x="5338763" y="5380038"/>
              <a:ext cx="360363" cy="473075"/>
            </a:xfrm>
            <a:custGeom>
              <a:avLst/>
              <a:gdLst>
                <a:gd name="T0" fmla="*/ 0 w 32"/>
                <a:gd name="T1" fmla="*/ 1 h 42"/>
                <a:gd name="T2" fmla="*/ 12 w 32"/>
                <a:gd name="T3" fmla="*/ 0 h 42"/>
                <a:gd name="T4" fmla="*/ 26 w 32"/>
                <a:gd name="T5" fmla="*/ 3 h 42"/>
                <a:gd name="T6" fmla="*/ 30 w 32"/>
                <a:gd name="T7" fmla="*/ 12 h 42"/>
                <a:gd name="T8" fmla="*/ 23 w 32"/>
                <a:gd name="T9" fmla="*/ 22 h 42"/>
                <a:gd name="T10" fmla="*/ 23 w 32"/>
                <a:gd name="T11" fmla="*/ 23 h 42"/>
                <a:gd name="T12" fmla="*/ 28 w 32"/>
                <a:gd name="T13" fmla="*/ 30 h 42"/>
                <a:gd name="T14" fmla="*/ 32 w 32"/>
                <a:gd name="T15" fmla="*/ 42 h 42"/>
                <a:gd name="T16" fmla="*/ 22 w 32"/>
                <a:gd name="T17" fmla="*/ 42 h 42"/>
                <a:gd name="T18" fmla="*/ 19 w 32"/>
                <a:gd name="T19" fmla="*/ 33 h 42"/>
                <a:gd name="T20" fmla="*/ 12 w 32"/>
                <a:gd name="T21" fmla="*/ 26 h 42"/>
                <a:gd name="T22" fmla="*/ 9 w 32"/>
                <a:gd name="T23" fmla="*/ 26 h 42"/>
                <a:gd name="T24" fmla="*/ 9 w 32"/>
                <a:gd name="T25" fmla="*/ 42 h 42"/>
                <a:gd name="T26" fmla="*/ 0 w 32"/>
                <a:gd name="T27" fmla="*/ 42 h 42"/>
                <a:gd name="T28" fmla="*/ 0 w 32"/>
                <a:gd name="T29" fmla="*/ 1 h 42"/>
                <a:gd name="T30" fmla="*/ 9 w 32"/>
                <a:gd name="T31" fmla="*/ 19 h 42"/>
                <a:gd name="T32" fmla="*/ 13 w 32"/>
                <a:gd name="T33" fmla="*/ 19 h 42"/>
                <a:gd name="T34" fmla="*/ 21 w 32"/>
                <a:gd name="T35" fmla="*/ 13 h 42"/>
                <a:gd name="T36" fmla="*/ 14 w 32"/>
                <a:gd name="T37" fmla="*/ 7 h 42"/>
                <a:gd name="T38" fmla="*/ 9 w 32"/>
                <a:gd name="T39" fmla="*/ 7 h 42"/>
                <a:gd name="T40" fmla="*/ 9 w 32"/>
                <a:gd name="T41" fmla="*/ 1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2" h="42">
                  <a:moveTo>
                    <a:pt x="0" y="1"/>
                  </a:moveTo>
                  <a:cubicBezTo>
                    <a:pt x="3" y="0"/>
                    <a:pt x="7" y="0"/>
                    <a:pt x="12" y="0"/>
                  </a:cubicBezTo>
                  <a:cubicBezTo>
                    <a:pt x="19" y="0"/>
                    <a:pt x="23" y="1"/>
                    <a:pt x="26" y="3"/>
                  </a:cubicBezTo>
                  <a:cubicBezTo>
                    <a:pt x="29" y="5"/>
                    <a:pt x="30" y="8"/>
                    <a:pt x="30" y="12"/>
                  </a:cubicBezTo>
                  <a:cubicBezTo>
                    <a:pt x="30" y="17"/>
                    <a:pt x="26" y="21"/>
                    <a:pt x="23" y="22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6" y="24"/>
                    <a:pt x="27" y="26"/>
                    <a:pt x="28" y="30"/>
                  </a:cubicBezTo>
                  <a:cubicBezTo>
                    <a:pt x="30" y="35"/>
                    <a:pt x="31" y="41"/>
                    <a:pt x="32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21" y="41"/>
                    <a:pt x="20" y="38"/>
                    <a:pt x="19" y="33"/>
                  </a:cubicBezTo>
                  <a:cubicBezTo>
                    <a:pt x="18" y="27"/>
                    <a:pt x="16" y="26"/>
                    <a:pt x="12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0" y="42"/>
                    <a:pt x="0" y="42"/>
                    <a:pt x="0" y="42"/>
                  </a:cubicBezTo>
                  <a:lnTo>
                    <a:pt x="0" y="1"/>
                  </a:lnTo>
                  <a:close/>
                  <a:moveTo>
                    <a:pt x="9" y="19"/>
                  </a:moveTo>
                  <a:cubicBezTo>
                    <a:pt x="13" y="19"/>
                    <a:pt x="13" y="19"/>
                    <a:pt x="13" y="19"/>
                  </a:cubicBezTo>
                  <a:cubicBezTo>
                    <a:pt x="18" y="19"/>
                    <a:pt x="21" y="16"/>
                    <a:pt x="21" y="13"/>
                  </a:cubicBezTo>
                  <a:cubicBezTo>
                    <a:pt x="21" y="9"/>
                    <a:pt x="18" y="7"/>
                    <a:pt x="14" y="7"/>
                  </a:cubicBezTo>
                  <a:cubicBezTo>
                    <a:pt x="11" y="7"/>
                    <a:pt x="10" y="7"/>
                    <a:pt x="9" y="7"/>
                  </a:cubicBezTo>
                  <a:lnTo>
                    <a:pt x="9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MX" sz="1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7" name="Freeform 33"/>
            <p:cNvSpPr>
              <a:spLocks/>
            </p:cNvSpPr>
            <p:nvPr/>
          </p:nvSpPr>
          <p:spPr bwMode="auto">
            <a:xfrm>
              <a:off x="5743576" y="5380038"/>
              <a:ext cx="417513" cy="484188"/>
            </a:xfrm>
            <a:custGeom>
              <a:avLst/>
              <a:gdLst>
                <a:gd name="T0" fmla="*/ 37 w 37"/>
                <a:gd name="T1" fmla="*/ 40 h 43"/>
                <a:gd name="T2" fmla="*/ 23 w 37"/>
                <a:gd name="T3" fmla="*/ 43 h 43"/>
                <a:gd name="T4" fmla="*/ 6 w 37"/>
                <a:gd name="T5" fmla="*/ 37 h 43"/>
                <a:gd name="T6" fmla="*/ 0 w 37"/>
                <a:gd name="T7" fmla="*/ 22 h 43"/>
                <a:gd name="T8" fmla="*/ 24 w 37"/>
                <a:gd name="T9" fmla="*/ 0 h 43"/>
                <a:gd name="T10" fmla="*/ 36 w 37"/>
                <a:gd name="T11" fmla="*/ 2 h 43"/>
                <a:gd name="T12" fmla="*/ 34 w 37"/>
                <a:gd name="T13" fmla="*/ 9 h 43"/>
                <a:gd name="T14" fmla="*/ 24 w 37"/>
                <a:gd name="T15" fmla="*/ 8 h 43"/>
                <a:gd name="T16" fmla="*/ 10 w 37"/>
                <a:gd name="T17" fmla="*/ 21 h 43"/>
                <a:gd name="T18" fmla="*/ 24 w 37"/>
                <a:gd name="T19" fmla="*/ 35 h 43"/>
                <a:gd name="T20" fmla="*/ 28 w 37"/>
                <a:gd name="T21" fmla="*/ 35 h 43"/>
                <a:gd name="T22" fmla="*/ 28 w 37"/>
                <a:gd name="T23" fmla="*/ 26 h 43"/>
                <a:gd name="T24" fmla="*/ 22 w 37"/>
                <a:gd name="T25" fmla="*/ 26 h 43"/>
                <a:gd name="T26" fmla="*/ 22 w 37"/>
                <a:gd name="T27" fmla="*/ 18 h 43"/>
                <a:gd name="T28" fmla="*/ 37 w 37"/>
                <a:gd name="T29" fmla="*/ 18 h 43"/>
                <a:gd name="T30" fmla="*/ 37 w 37"/>
                <a:gd name="T31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7" h="43">
                  <a:moveTo>
                    <a:pt x="37" y="40"/>
                  </a:moveTo>
                  <a:cubicBezTo>
                    <a:pt x="34" y="41"/>
                    <a:pt x="29" y="43"/>
                    <a:pt x="23" y="43"/>
                  </a:cubicBezTo>
                  <a:cubicBezTo>
                    <a:pt x="16" y="43"/>
                    <a:pt x="10" y="41"/>
                    <a:pt x="6" y="37"/>
                  </a:cubicBezTo>
                  <a:cubicBezTo>
                    <a:pt x="2" y="33"/>
                    <a:pt x="0" y="28"/>
                    <a:pt x="0" y="22"/>
                  </a:cubicBezTo>
                  <a:cubicBezTo>
                    <a:pt x="0" y="8"/>
                    <a:pt x="10" y="0"/>
                    <a:pt x="24" y="0"/>
                  </a:cubicBezTo>
                  <a:cubicBezTo>
                    <a:pt x="30" y="0"/>
                    <a:pt x="34" y="1"/>
                    <a:pt x="36" y="2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2" y="8"/>
                    <a:pt x="29" y="8"/>
                    <a:pt x="24" y="8"/>
                  </a:cubicBezTo>
                  <a:cubicBezTo>
                    <a:pt x="16" y="8"/>
                    <a:pt x="10" y="12"/>
                    <a:pt x="10" y="21"/>
                  </a:cubicBezTo>
                  <a:cubicBezTo>
                    <a:pt x="10" y="30"/>
                    <a:pt x="16" y="35"/>
                    <a:pt x="24" y="35"/>
                  </a:cubicBezTo>
                  <a:cubicBezTo>
                    <a:pt x="26" y="35"/>
                    <a:pt x="27" y="35"/>
                    <a:pt x="28" y="35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37" y="18"/>
                    <a:pt x="37" y="18"/>
                    <a:pt x="37" y="18"/>
                  </a:cubicBezTo>
                  <a:lnTo>
                    <a:pt x="37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MX" sz="1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8" name="Rectangle 34"/>
            <p:cNvSpPr>
              <a:spLocks noChangeArrowheads="1"/>
            </p:cNvSpPr>
            <p:nvPr/>
          </p:nvSpPr>
          <p:spPr bwMode="auto">
            <a:xfrm>
              <a:off x="6261101" y="5380038"/>
              <a:ext cx="112713" cy="4730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MX" sz="1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9" name="Freeform 35"/>
            <p:cNvSpPr>
              <a:spLocks noEditPoints="1"/>
            </p:cNvSpPr>
            <p:nvPr/>
          </p:nvSpPr>
          <p:spPr bwMode="auto">
            <a:xfrm>
              <a:off x="6442076" y="5380038"/>
              <a:ext cx="439738" cy="473075"/>
            </a:xfrm>
            <a:custGeom>
              <a:avLst/>
              <a:gdLst>
                <a:gd name="T0" fmla="*/ 13 w 39"/>
                <a:gd name="T1" fmla="*/ 32 h 42"/>
                <a:gd name="T2" fmla="*/ 10 w 39"/>
                <a:gd name="T3" fmla="*/ 42 h 42"/>
                <a:gd name="T4" fmla="*/ 0 w 39"/>
                <a:gd name="T5" fmla="*/ 42 h 42"/>
                <a:gd name="T6" fmla="*/ 13 w 39"/>
                <a:gd name="T7" fmla="*/ 0 h 42"/>
                <a:gd name="T8" fmla="*/ 26 w 39"/>
                <a:gd name="T9" fmla="*/ 0 h 42"/>
                <a:gd name="T10" fmla="*/ 39 w 39"/>
                <a:gd name="T11" fmla="*/ 42 h 42"/>
                <a:gd name="T12" fmla="*/ 29 w 39"/>
                <a:gd name="T13" fmla="*/ 42 h 42"/>
                <a:gd name="T14" fmla="*/ 25 w 39"/>
                <a:gd name="T15" fmla="*/ 32 h 42"/>
                <a:gd name="T16" fmla="*/ 13 w 39"/>
                <a:gd name="T17" fmla="*/ 32 h 42"/>
                <a:gd name="T18" fmla="*/ 24 w 39"/>
                <a:gd name="T19" fmla="*/ 24 h 42"/>
                <a:gd name="T20" fmla="*/ 21 w 39"/>
                <a:gd name="T21" fmla="*/ 15 h 42"/>
                <a:gd name="T22" fmla="*/ 19 w 39"/>
                <a:gd name="T23" fmla="*/ 7 h 42"/>
                <a:gd name="T24" fmla="*/ 19 w 39"/>
                <a:gd name="T25" fmla="*/ 7 h 42"/>
                <a:gd name="T26" fmla="*/ 17 w 39"/>
                <a:gd name="T27" fmla="*/ 15 h 42"/>
                <a:gd name="T28" fmla="*/ 14 w 39"/>
                <a:gd name="T29" fmla="*/ 24 h 42"/>
                <a:gd name="T30" fmla="*/ 24 w 39"/>
                <a:gd name="T31" fmla="*/ 2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9" h="42">
                  <a:moveTo>
                    <a:pt x="13" y="32"/>
                  </a:moveTo>
                  <a:cubicBezTo>
                    <a:pt x="10" y="42"/>
                    <a:pt x="10" y="42"/>
                    <a:pt x="10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39" y="42"/>
                    <a:pt x="39" y="42"/>
                    <a:pt x="39" y="42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5" y="32"/>
                    <a:pt x="25" y="32"/>
                    <a:pt x="25" y="32"/>
                  </a:cubicBezTo>
                  <a:lnTo>
                    <a:pt x="13" y="32"/>
                  </a:lnTo>
                  <a:close/>
                  <a:moveTo>
                    <a:pt x="24" y="24"/>
                  </a:moveTo>
                  <a:cubicBezTo>
                    <a:pt x="21" y="15"/>
                    <a:pt x="21" y="15"/>
                    <a:pt x="21" y="15"/>
                  </a:cubicBezTo>
                  <a:cubicBezTo>
                    <a:pt x="21" y="13"/>
                    <a:pt x="20" y="10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8" y="10"/>
                    <a:pt x="18" y="13"/>
                    <a:pt x="17" y="15"/>
                  </a:cubicBezTo>
                  <a:cubicBezTo>
                    <a:pt x="14" y="24"/>
                    <a:pt x="14" y="24"/>
                    <a:pt x="14" y="24"/>
                  </a:cubicBezTo>
                  <a:lnTo>
                    <a:pt x="24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MX" sz="1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0" name="Freeform 36"/>
            <p:cNvSpPr>
              <a:spLocks/>
            </p:cNvSpPr>
            <p:nvPr/>
          </p:nvSpPr>
          <p:spPr bwMode="auto">
            <a:xfrm>
              <a:off x="6273801" y="5243513"/>
              <a:ext cx="168275" cy="90488"/>
            </a:xfrm>
            <a:custGeom>
              <a:avLst/>
              <a:gdLst>
                <a:gd name="T0" fmla="*/ 0 w 106"/>
                <a:gd name="T1" fmla="*/ 57 h 57"/>
                <a:gd name="T2" fmla="*/ 35 w 106"/>
                <a:gd name="T3" fmla="*/ 0 h 57"/>
                <a:gd name="T4" fmla="*/ 106 w 106"/>
                <a:gd name="T5" fmla="*/ 0 h 57"/>
                <a:gd name="T6" fmla="*/ 42 w 106"/>
                <a:gd name="T7" fmla="*/ 57 h 57"/>
                <a:gd name="T8" fmla="*/ 0 w 106"/>
                <a:gd name="T9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57">
                  <a:moveTo>
                    <a:pt x="0" y="57"/>
                  </a:moveTo>
                  <a:lnTo>
                    <a:pt x="35" y="0"/>
                  </a:lnTo>
                  <a:lnTo>
                    <a:pt x="106" y="0"/>
                  </a:lnTo>
                  <a:lnTo>
                    <a:pt x="42" y="57"/>
                  </a:lnTo>
                  <a:lnTo>
                    <a:pt x="0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MX" sz="1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1" name="Freeform 37"/>
            <p:cNvSpPr>
              <a:spLocks/>
            </p:cNvSpPr>
            <p:nvPr/>
          </p:nvSpPr>
          <p:spPr bwMode="auto">
            <a:xfrm>
              <a:off x="2971801" y="993775"/>
              <a:ext cx="2174875" cy="2355850"/>
            </a:xfrm>
            <a:custGeom>
              <a:avLst/>
              <a:gdLst>
                <a:gd name="T0" fmla="*/ 116 w 193"/>
                <a:gd name="T1" fmla="*/ 209 h 209"/>
                <a:gd name="T2" fmla="*/ 0 w 193"/>
                <a:gd name="T3" fmla="*/ 105 h 209"/>
                <a:gd name="T4" fmla="*/ 116 w 193"/>
                <a:gd name="T5" fmla="*/ 0 h 209"/>
                <a:gd name="T6" fmla="*/ 193 w 193"/>
                <a:gd name="T7" fmla="*/ 23 h 209"/>
                <a:gd name="T8" fmla="*/ 179 w 193"/>
                <a:gd name="T9" fmla="*/ 54 h 209"/>
                <a:gd name="T10" fmla="*/ 116 w 193"/>
                <a:gd name="T11" fmla="*/ 21 h 209"/>
                <a:gd name="T12" fmla="*/ 51 w 193"/>
                <a:gd name="T13" fmla="*/ 105 h 209"/>
                <a:gd name="T14" fmla="*/ 116 w 193"/>
                <a:gd name="T15" fmla="*/ 188 h 209"/>
                <a:gd name="T16" fmla="*/ 179 w 193"/>
                <a:gd name="T17" fmla="*/ 155 h 209"/>
                <a:gd name="T18" fmla="*/ 193 w 193"/>
                <a:gd name="T19" fmla="*/ 186 h 209"/>
                <a:gd name="T20" fmla="*/ 116 w 193"/>
                <a:gd name="T21" fmla="*/ 209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3" h="209">
                  <a:moveTo>
                    <a:pt x="116" y="209"/>
                  </a:moveTo>
                  <a:cubicBezTo>
                    <a:pt x="52" y="209"/>
                    <a:pt x="0" y="162"/>
                    <a:pt x="0" y="105"/>
                  </a:cubicBezTo>
                  <a:cubicBezTo>
                    <a:pt x="0" y="47"/>
                    <a:pt x="52" y="0"/>
                    <a:pt x="116" y="0"/>
                  </a:cubicBezTo>
                  <a:cubicBezTo>
                    <a:pt x="149" y="0"/>
                    <a:pt x="172" y="9"/>
                    <a:pt x="193" y="23"/>
                  </a:cubicBezTo>
                  <a:cubicBezTo>
                    <a:pt x="179" y="54"/>
                    <a:pt x="179" y="54"/>
                    <a:pt x="179" y="54"/>
                  </a:cubicBezTo>
                  <a:cubicBezTo>
                    <a:pt x="170" y="38"/>
                    <a:pt x="148" y="21"/>
                    <a:pt x="116" y="21"/>
                  </a:cubicBezTo>
                  <a:cubicBezTo>
                    <a:pt x="73" y="21"/>
                    <a:pt x="51" y="62"/>
                    <a:pt x="51" y="105"/>
                  </a:cubicBezTo>
                  <a:cubicBezTo>
                    <a:pt x="51" y="148"/>
                    <a:pt x="73" y="188"/>
                    <a:pt x="116" y="188"/>
                  </a:cubicBezTo>
                  <a:cubicBezTo>
                    <a:pt x="149" y="188"/>
                    <a:pt x="170" y="172"/>
                    <a:pt x="179" y="155"/>
                  </a:cubicBezTo>
                  <a:cubicBezTo>
                    <a:pt x="193" y="186"/>
                    <a:pt x="193" y="186"/>
                    <a:pt x="193" y="186"/>
                  </a:cubicBezTo>
                  <a:cubicBezTo>
                    <a:pt x="172" y="200"/>
                    <a:pt x="149" y="209"/>
                    <a:pt x="116" y="20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MX" sz="1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2" name="Freeform 38"/>
            <p:cNvSpPr>
              <a:spLocks/>
            </p:cNvSpPr>
            <p:nvPr/>
          </p:nvSpPr>
          <p:spPr bwMode="auto">
            <a:xfrm>
              <a:off x="5416551" y="1038225"/>
              <a:ext cx="1949450" cy="2278063"/>
            </a:xfrm>
            <a:custGeom>
              <a:avLst/>
              <a:gdLst>
                <a:gd name="T0" fmla="*/ 121 w 173"/>
                <a:gd name="T1" fmla="*/ 202 h 202"/>
                <a:gd name="T2" fmla="*/ 56 w 173"/>
                <a:gd name="T3" fmla="*/ 101 h 202"/>
                <a:gd name="T4" fmla="*/ 68 w 173"/>
                <a:gd name="T5" fmla="*/ 101 h 202"/>
                <a:gd name="T6" fmla="*/ 113 w 173"/>
                <a:gd name="T7" fmla="*/ 60 h 202"/>
                <a:gd name="T8" fmla="*/ 68 w 173"/>
                <a:gd name="T9" fmla="*/ 20 h 202"/>
                <a:gd name="T10" fmla="*/ 45 w 173"/>
                <a:gd name="T11" fmla="*/ 20 h 202"/>
                <a:gd name="T12" fmla="*/ 45 w 173"/>
                <a:gd name="T13" fmla="*/ 202 h 202"/>
                <a:gd name="T14" fmla="*/ 0 w 173"/>
                <a:gd name="T15" fmla="*/ 202 h 202"/>
                <a:gd name="T16" fmla="*/ 0 w 173"/>
                <a:gd name="T17" fmla="*/ 0 h 202"/>
                <a:gd name="T18" fmla="*/ 90 w 173"/>
                <a:gd name="T19" fmla="*/ 0 h 202"/>
                <a:gd name="T20" fmla="*/ 158 w 173"/>
                <a:gd name="T21" fmla="*/ 60 h 202"/>
                <a:gd name="T22" fmla="*/ 118 w 173"/>
                <a:gd name="T23" fmla="*/ 116 h 202"/>
                <a:gd name="T24" fmla="*/ 173 w 173"/>
                <a:gd name="T25" fmla="*/ 202 h 202"/>
                <a:gd name="T26" fmla="*/ 121 w 173"/>
                <a:gd name="T27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3" h="202">
                  <a:moveTo>
                    <a:pt x="121" y="202"/>
                  </a:moveTo>
                  <a:cubicBezTo>
                    <a:pt x="56" y="101"/>
                    <a:pt x="56" y="101"/>
                    <a:pt x="56" y="101"/>
                  </a:cubicBezTo>
                  <a:cubicBezTo>
                    <a:pt x="68" y="101"/>
                    <a:pt x="68" y="101"/>
                    <a:pt x="68" y="101"/>
                  </a:cubicBezTo>
                  <a:cubicBezTo>
                    <a:pt x="92" y="101"/>
                    <a:pt x="113" y="83"/>
                    <a:pt x="113" y="60"/>
                  </a:cubicBezTo>
                  <a:cubicBezTo>
                    <a:pt x="113" y="38"/>
                    <a:pt x="92" y="20"/>
                    <a:pt x="68" y="20"/>
                  </a:cubicBezTo>
                  <a:cubicBezTo>
                    <a:pt x="45" y="20"/>
                    <a:pt x="45" y="20"/>
                    <a:pt x="45" y="20"/>
                  </a:cubicBezTo>
                  <a:cubicBezTo>
                    <a:pt x="45" y="202"/>
                    <a:pt x="45" y="202"/>
                    <a:pt x="45" y="202"/>
                  </a:cubicBezTo>
                  <a:cubicBezTo>
                    <a:pt x="0" y="202"/>
                    <a:pt x="0" y="202"/>
                    <a:pt x="0" y="20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128" y="0"/>
                    <a:pt x="158" y="27"/>
                    <a:pt x="158" y="60"/>
                  </a:cubicBezTo>
                  <a:cubicBezTo>
                    <a:pt x="158" y="85"/>
                    <a:pt x="141" y="106"/>
                    <a:pt x="118" y="116"/>
                  </a:cubicBezTo>
                  <a:cubicBezTo>
                    <a:pt x="173" y="202"/>
                    <a:pt x="173" y="202"/>
                    <a:pt x="173" y="202"/>
                  </a:cubicBezTo>
                  <a:lnTo>
                    <a:pt x="121" y="2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MX" sz="1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3" name="Freeform 39"/>
            <p:cNvSpPr>
              <a:spLocks/>
            </p:cNvSpPr>
            <p:nvPr/>
          </p:nvSpPr>
          <p:spPr bwMode="auto">
            <a:xfrm>
              <a:off x="7624763" y="1038225"/>
              <a:ext cx="1397000" cy="2278063"/>
            </a:xfrm>
            <a:custGeom>
              <a:avLst/>
              <a:gdLst>
                <a:gd name="T0" fmla="*/ 0 w 880"/>
                <a:gd name="T1" fmla="*/ 1435 h 1435"/>
                <a:gd name="T2" fmla="*/ 0 w 880"/>
                <a:gd name="T3" fmla="*/ 0 h 1435"/>
                <a:gd name="T4" fmla="*/ 880 w 880"/>
                <a:gd name="T5" fmla="*/ 0 h 1435"/>
                <a:gd name="T6" fmla="*/ 880 w 880"/>
                <a:gd name="T7" fmla="*/ 142 h 1435"/>
                <a:gd name="T8" fmla="*/ 319 w 880"/>
                <a:gd name="T9" fmla="*/ 142 h 1435"/>
                <a:gd name="T10" fmla="*/ 319 w 880"/>
                <a:gd name="T11" fmla="*/ 647 h 1435"/>
                <a:gd name="T12" fmla="*/ 880 w 880"/>
                <a:gd name="T13" fmla="*/ 647 h 1435"/>
                <a:gd name="T14" fmla="*/ 880 w 880"/>
                <a:gd name="T15" fmla="*/ 789 h 1435"/>
                <a:gd name="T16" fmla="*/ 319 w 880"/>
                <a:gd name="T17" fmla="*/ 789 h 1435"/>
                <a:gd name="T18" fmla="*/ 319 w 880"/>
                <a:gd name="T19" fmla="*/ 1293 h 1435"/>
                <a:gd name="T20" fmla="*/ 880 w 880"/>
                <a:gd name="T21" fmla="*/ 1293 h 1435"/>
                <a:gd name="T22" fmla="*/ 880 w 880"/>
                <a:gd name="T23" fmla="*/ 1435 h 1435"/>
                <a:gd name="T24" fmla="*/ 0 w 880"/>
                <a:gd name="T25" fmla="*/ 1435 h 1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0" h="1435">
                  <a:moveTo>
                    <a:pt x="0" y="1435"/>
                  </a:moveTo>
                  <a:lnTo>
                    <a:pt x="0" y="0"/>
                  </a:lnTo>
                  <a:lnTo>
                    <a:pt x="880" y="0"/>
                  </a:lnTo>
                  <a:lnTo>
                    <a:pt x="880" y="142"/>
                  </a:lnTo>
                  <a:lnTo>
                    <a:pt x="319" y="142"/>
                  </a:lnTo>
                  <a:lnTo>
                    <a:pt x="319" y="647"/>
                  </a:lnTo>
                  <a:lnTo>
                    <a:pt x="880" y="647"/>
                  </a:lnTo>
                  <a:lnTo>
                    <a:pt x="880" y="789"/>
                  </a:lnTo>
                  <a:lnTo>
                    <a:pt x="319" y="789"/>
                  </a:lnTo>
                  <a:lnTo>
                    <a:pt x="319" y="1293"/>
                  </a:lnTo>
                  <a:lnTo>
                    <a:pt x="880" y="1293"/>
                  </a:lnTo>
                  <a:lnTo>
                    <a:pt x="880" y="1435"/>
                  </a:lnTo>
                  <a:lnTo>
                    <a:pt x="0" y="14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MX" sz="1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4" name="Rectangle 40"/>
            <p:cNvSpPr>
              <a:spLocks noChangeArrowheads="1"/>
            </p:cNvSpPr>
            <p:nvPr/>
          </p:nvSpPr>
          <p:spPr bwMode="auto">
            <a:xfrm>
              <a:off x="2589213" y="1038225"/>
              <a:ext cx="134938" cy="4814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MX" sz="1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5" name="Freeform 41"/>
            <p:cNvSpPr>
              <a:spLocks noEditPoints="1"/>
            </p:cNvSpPr>
            <p:nvPr/>
          </p:nvSpPr>
          <p:spPr bwMode="auto">
            <a:xfrm>
              <a:off x="122238" y="1038225"/>
              <a:ext cx="2230438" cy="2222500"/>
            </a:xfrm>
            <a:custGeom>
              <a:avLst/>
              <a:gdLst>
                <a:gd name="T0" fmla="*/ 1405 w 1405"/>
                <a:gd name="T1" fmla="*/ 1151 h 1400"/>
                <a:gd name="T2" fmla="*/ 1405 w 1405"/>
                <a:gd name="T3" fmla="*/ 1400 h 1400"/>
                <a:gd name="T4" fmla="*/ 0 w 1405"/>
                <a:gd name="T5" fmla="*/ 0 h 1400"/>
                <a:gd name="T6" fmla="*/ 248 w 1405"/>
                <a:gd name="T7" fmla="*/ 0 h 1400"/>
                <a:gd name="T8" fmla="*/ 1405 w 1405"/>
                <a:gd name="T9" fmla="*/ 1151 h 1400"/>
                <a:gd name="T10" fmla="*/ 532 w 1405"/>
                <a:gd name="T11" fmla="*/ 0 h 1400"/>
                <a:gd name="T12" fmla="*/ 319 w 1405"/>
                <a:gd name="T13" fmla="*/ 0 h 1400"/>
                <a:gd name="T14" fmla="*/ 1405 w 1405"/>
                <a:gd name="T15" fmla="*/ 1087 h 1400"/>
                <a:gd name="T16" fmla="*/ 1405 w 1405"/>
                <a:gd name="T17" fmla="*/ 874 h 1400"/>
                <a:gd name="T18" fmla="*/ 532 w 1405"/>
                <a:gd name="T19" fmla="*/ 0 h 1400"/>
                <a:gd name="T20" fmla="*/ 809 w 1405"/>
                <a:gd name="T21" fmla="*/ 0 h 1400"/>
                <a:gd name="T22" fmla="*/ 596 w 1405"/>
                <a:gd name="T23" fmla="*/ 0 h 1400"/>
                <a:gd name="T24" fmla="*/ 1405 w 1405"/>
                <a:gd name="T25" fmla="*/ 803 h 1400"/>
                <a:gd name="T26" fmla="*/ 1405 w 1405"/>
                <a:gd name="T27" fmla="*/ 590 h 1400"/>
                <a:gd name="T28" fmla="*/ 809 w 1405"/>
                <a:gd name="T29" fmla="*/ 0 h 1400"/>
                <a:gd name="T30" fmla="*/ 1093 w 1405"/>
                <a:gd name="T31" fmla="*/ 0 h 1400"/>
                <a:gd name="T32" fmla="*/ 880 w 1405"/>
                <a:gd name="T33" fmla="*/ 0 h 1400"/>
                <a:gd name="T34" fmla="*/ 1405 w 1405"/>
                <a:gd name="T35" fmla="*/ 526 h 1400"/>
                <a:gd name="T36" fmla="*/ 1405 w 1405"/>
                <a:gd name="T37" fmla="*/ 313 h 1400"/>
                <a:gd name="T38" fmla="*/ 1093 w 1405"/>
                <a:gd name="T39" fmla="*/ 0 h 1400"/>
                <a:gd name="T40" fmla="*/ 1405 w 1405"/>
                <a:gd name="T41" fmla="*/ 0 h 1400"/>
                <a:gd name="T42" fmla="*/ 1157 w 1405"/>
                <a:gd name="T43" fmla="*/ 0 h 1400"/>
                <a:gd name="T44" fmla="*/ 1405 w 1405"/>
                <a:gd name="T45" fmla="*/ 242 h 1400"/>
                <a:gd name="T46" fmla="*/ 1405 w 1405"/>
                <a:gd name="T47" fmla="*/ 0 h 1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405" h="1400">
                  <a:moveTo>
                    <a:pt x="1405" y="1151"/>
                  </a:moveTo>
                  <a:lnTo>
                    <a:pt x="1405" y="1400"/>
                  </a:lnTo>
                  <a:lnTo>
                    <a:pt x="0" y="0"/>
                  </a:lnTo>
                  <a:lnTo>
                    <a:pt x="248" y="0"/>
                  </a:lnTo>
                  <a:lnTo>
                    <a:pt x="1405" y="1151"/>
                  </a:lnTo>
                  <a:close/>
                  <a:moveTo>
                    <a:pt x="532" y="0"/>
                  </a:moveTo>
                  <a:lnTo>
                    <a:pt x="319" y="0"/>
                  </a:lnTo>
                  <a:lnTo>
                    <a:pt x="1405" y="1087"/>
                  </a:lnTo>
                  <a:lnTo>
                    <a:pt x="1405" y="874"/>
                  </a:lnTo>
                  <a:lnTo>
                    <a:pt x="532" y="0"/>
                  </a:lnTo>
                  <a:close/>
                  <a:moveTo>
                    <a:pt x="809" y="0"/>
                  </a:moveTo>
                  <a:lnTo>
                    <a:pt x="596" y="0"/>
                  </a:lnTo>
                  <a:lnTo>
                    <a:pt x="1405" y="803"/>
                  </a:lnTo>
                  <a:lnTo>
                    <a:pt x="1405" y="590"/>
                  </a:lnTo>
                  <a:lnTo>
                    <a:pt x="809" y="0"/>
                  </a:lnTo>
                  <a:close/>
                  <a:moveTo>
                    <a:pt x="1093" y="0"/>
                  </a:moveTo>
                  <a:lnTo>
                    <a:pt x="880" y="0"/>
                  </a:lnTo>
                  <a:lnTo>
                    <a:pt x="1405" y="526"/>
                  </a:lnTo>
                  <a:lnTo>
                    <a:pt x="1405" y="313"/>
                  </a:lnTo>
                  <a:lnTo>
                    <a:pt x="1093" y="0"/>
                  </a:lnTo>
                  <a:close/>
                  <a:moveTo>
                    <a:pt x="1405" y="0"/>
                  </a:moveTo>
                  <a:lnTo>
                    <a:pt x="1157" y="0"/>
                  </a:lnTo>
                  <a:lnTo>
                    <a:pt x="1405" y="242"/>
                  </a:lnTo>
                  <a:lnTo>
                    <a:pt x="140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MX" sz="1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pic>
        <p:nvPicPr>
          <p:cNvPr id="46" name="Imagen 4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4194"/>
            <a:ext cx="2471414" cy="2509731"/>
          </a:xfrm>
          <a:prstGeom prst="rect">
            <a:avLst/>
          </a:prstGeom>
        </p:spPr>
      </p:pic>
      <p:sp>
        <p:nvSpPr>
          <p:cNvPr id="49" name="CuadroTexto 48"/>
          <p:cNvSpPr txBox="1"/>
          <p:nvPr/>
        </p:nvSpPr>
        <p:spPr>
          <a:xfrm>
            <a:off x="1845146" y="4750525"/>
            <a:ext cx="2894294" cy="236602"/>
          </a:xfrm>
          <a:prstGeom prst="rect">
            <a:avLst/>
          </a:prstGeom>
          <a:noFill/>
        </p:spPr>
        <p:txBody>
          <a:bodyPr wrap="square" lIns="51434" tIns="25717" rIns="51434" bIns="25717" rtlCol="0">
            <a:spAutoFit/>
          </a:bodyPr>
          <a:lstStyle/>
          <a:p>
            <a:pPr algn="ctr" defTabSz="685784"/>
            <a:r>
              <a:rPr lang="es-MX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www.cre.gob.mx        @CRE_Mexico</a:t>
            </a:r>
          </a:p>
        </p:txBody>
      </p:sp>
      <p:sp>
        <p:nvSpPr>
          <p:cNvPr id="50" name="CuadroTexto 49"/>
          <p:cNvSpPr txBox="1"/>
          <p:nvPr/>
        </p:nvSpPr>
        <p:spPr>
          <a:xfrm>
            <a:off x="440090" y="2826439"/>
            <a:ext cx="5704406" cy="1702388"/>
          </a:xfrm>
          <a:prstGeom prst="rect">
            <a:avLst/>
          </a:prstGeom>
          <a:noFill/>
        </p:spPr>
        <p:txBody>
          <a:bodyPr wrap="square" lIns="51434" tIns="25717" rIns="51434" bIns="25717" rtlCol="0" anchor="ctr">
            <a:spAutoFit/>
          </a:bodyPr>
          <a:lstStyle/>
          <a:p>
            <a:pPr algn="ctr" defTabSz="685784">
              <a:spcAft>
                <a:spcPts val="1200"/>
              </a:spcAft>
            </a:pPr>
            <a:r>
              <a:rPr lang="es-MX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Evolución de las Energías Limpias</a:t>
            </a:r>
          </a:p>
          <a:p>
            <a:pPr algn="ctr" defTabSz="685784">
              <a:spcAft>
                <a:spcPts val="1200"/>
              </a:spcAft>
            </a:pPr>
            <a:r>
              <a:rPr lang="es-MX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Unidad </a:t>
            </a:r>
            <a:r>
              <a:rPr lang="es-MX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de </a:t>
            </a:r>
            <a:r>
              <a:rPr lang="es-MX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Electricidad</a:t>
            </a:r>
          </a:p>
          <a:p>
            <a:pPr algn="ctr" defTabSz="685784">
              <a:spcAft>
                <a:spcPts val="1200"/>
              </a:spcAft>
            </a:pPr>
            <a:r>
              <a:rPr lang="es-MX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¡Gracias!</a:t>
            </a:r>
            <a:endParaRPr lang="es-MX" sz="18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 defTabSz="685784"/>
            <a:endParaRPr lang="en-US" sz="825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 defTabSz="685784"/>
            <a:r>
              <a:rPr lang="es-MX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Septiembre </a:t>
            </a:r>
            <a:r>
              <a:rPr lang="es-MX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2018</a:t>
            </a:r>
            <a:endParaRPr lang="en-US" sz="15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754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Imagen 13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847" y="690599"/>
            <a:ext cx="6655292" cy="4320000"/>
          </a:xfrm>
          <a:prstGeom prst="rect">
            <a:avLst/>
          </a:prstGeom>
        </p:spPr>
      </p:pic>
      <p:cxnSp>
        <p:nvCxnSpPr>
          <p:cNvPr id="452" name="Conector recto de flecha 451"/>
          <p:cNvCxnSpPr>
            <a:stCxn id="448" idx="3"/>
            <a:endCxn id="449" idx="1"/>
          </p:cNvCxnSpPr>
          <p:nvPr/>
        </p:nvCxnSpPr>
        <p:spPr>
          <a:xfrm>
            <a:off x="2349667" y="4548235"/>
            <a:ext cx="4428902" cy="12702"/>
          </a:xfrm>
          <a:prstGeom prst="straightConnector1">
            <a:avLst/>
          </a:prstGeom>
          <a:ln>
            <a:solidFill>
              <a:schemeClr val="accent5">
                <a:lumMod val="50000"/>
              </a:schemeClr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3" name="Rectángulo redondeado 172"/>
          <p:cNvSpPr/>
          <p:nvPr/>
        </p:nvSpPr>
        <p:spPr>
          <a:xfrm>
            <a:off x="5064176" y="1836000"/>
            <a:ext cx="1800000" cy="2163087"/>
          </a:xfrm>
          <a:prstGeom prst="roundRect">
            <a:avLst/>
          </a:prstGeom>
          <a:pattFill prst="zigZag">
            <a:fgClr>
              <a:srgbClr val="DEEBF7"/>
            </a:fgClr>
            <a:bgClr>
              <a:schemeClr val="bg1"/>
            </a:bgClr>
          </a:pattFill>
          <a:ln>
            <a:solidFill>
              <a:srgbClr val="203864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s-MX" sz="1000" b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Suministro </a:t>
            </a:r>
            <a:r>
              <a:rPr lang="es-MX" sz="1000" b="1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Regulado</a:t>
            </a:r>
          </a:p>
          <a:p>
            <a:pPr algn="ctr"/>
            <a:endParaRPr lang="es-MX" sz="1000" b="1" dirty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es-MX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  <a:ea typeface="ＭＳ Ｐゴシック" pitchFamily="-108" charset="-128"/>
                <a:cs typeface="Arial" panose="020B0604020202020204" pitchFamily="34" charset="0"/>
              </a:rPr>
              <a:t>Suministrador </a:t>
            </a:r>
            <a:r>
              <a:rPr lang="es-MX" sz="1000" dirty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  <a:ea typeface="ＭＳ Ｐゴシック" pitchFamily="-108" charset="-128"/>
                <a:cs typeface="Arial" panose="020B0604020202020204" pitchFamily="34" charset="0"/>
              </a:rPr>
              <a:t>de </a:t>
            </a:r>
          </a:p>
          <a:p>
            <a:pPr lvl="0" algn="ctr"/>
            <a:r>
              <a:rPr lang="es-MX" sz="1000" dirty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  <a:ea typeface="ＭＳ Ｐゴシック" pitchFamily="-108" charset="-128"/>
                <a:cs typeface="Arial" panose="020B0604020202020204" pitchFamily="34" charset="0"/>
              </a:rPr>
              <a:t>Servicios </a:t>
            </a:r>
            <a:r>
              <a:rPr lang="es-MX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  <a:ea typeface="ＭＳ Ｐゴシック" pitchFamily="-108" charset="-128"/>
                <a:cs typeface="Arial" panose="020B0604020202020204" pitchFamily="34" charset="0"/>
              </a:rPr>
              <a:t>Básicos</a:t>
            </a:r>
          </a:p>
          <a:p>
            <a:pPr lvl="0" algn="ctr"/>
            <a:endParaRPr lang="es-MX" sz="1000" b="1" dirty="0">
              <a:solidFill>
                <a:prstClr val="black">
                  <a:lumMod val="75000"/>
                  <a:lumOff val="25000"/>
                </a:prstClr>
              </a:solidFill>
              <a:latin typeface="Arial Narrow" panose="020B0606020202030204" pitchFamily="34" charset="0"/>
              <a:ea typeface="ＭＳ Ｐゴシック" pitchFamily="-108" charset="-128"/>
              <a:cs typeface="Arial" panose="020B0604020202020204" pitchFamily="34" charset="0"/>
            </a:endParaRPr>
          </a:p>
          <a:p>
            <a:pPr lvl="0" algn="ctr"/>
            <a:endParaRPr lang="es-MX" sz="1000" b="1" dirty="0" smtClean="0">
              <a:solidFill>
                <a:prstClr val="black">
                  <a:lumMod val="75000"/>
                  <a:lumOff val="25000"/>
                </a:prstClr>
              </a:solidFill>
              <a:latin typeface="Arial Narrow" panose="020B0606020202030204" pitchFamily="34" charset="0"/>
              <a:ea typeface="ＭＳ Ｐゴシック" pitchFamily="-108" charset="-128"/>
              <a:cs typeface="Arial" panose="020B0604020202020204" pitchFamily="34" charset="0"/>
            </a:endParaRPr>
          </a:p>
          <a:p>
            <a:pPr lvl="0" algn="ctr"/>
            <a:endParaRPr lang="es-MX" sz="1000" b="1" dirty="0">
              <a:solidFill>
                <a:prstClr val="black">
                  <a:lumMod val="75000"/>
                  <a:lumOff val="25000"/>
                </a:prstClr>
              </a:solidFill>
              <a:latin typeface="Arial Narrow" panose="020B0606020202030204" pitchFamily="34" charset="0"/>
              <a:ea typeface="ＭＳ Ｐゴシック" pitchFamily="-108" charset="-128"/>
              <a:cs typeface="Arial" panose="020B0604020202020204" pitchFamily="34" charset="0"/>
            </a:endParaRPr>
          </a:p>
          <a:p>
            <a:pPr lvl="0" algn="ctr"/>
            <a:endParaRPr lang="es-MX" sz="1000" b="1" dirty="0">
              <a:solidFill>
                <a:prstClr val="black">
                  <a:lumMod val="75000"/>
                  <a:lumOff val="25000"/>
                </a:prstClr>
              </a:solidFill>
              <a:latin typeface="Arial Narrow" panose="020B0606020202030204" pitchFamily="34" charset="0"/>
              <a:ea typeface="ＭＳ Ｐゴシック" pitchFamily="-108" charset="-128"/>
              <a:cs typeface="Arial" panose="020B0604020202020204" pitchFamily="34" charset="0"/>
            </a:endParaRPr>
          </a:p>
          <a:p>
            <a:pPr lvl="0" algn="ctr"/>
            <a:r>
              <a:rPr lang="es-MX" sz="1000" dirty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  <a:ea typeface="ＭＳ Ｐゴシック" pitchFamily="-108" charset="-128"/>
                <a:cs typeface="Arial" panose="020B0604020202020204" pitchFamily="34" charset="0"/>
              </a:rPr>
              <a:t>Suministrador de </a:t>
            </a:r>
          </a:p>
          <a:p>
            <a:pPr lvl="0" algn="ctr"/>
            <a:r>
              <a:rPr lang="es-MX" sz="1000" dirty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  <a:ea typeface="ＭＳ Ｐゴシック" pitchFamily="-108" charset="-128"/>
                <a:cs typeface="Arial" panose="020B0604020202020204" pitchFamily="34" charset="0"/>
              </a:rPr>
              <a:t>Servicios </a:t>
            </a:r>
            <a:r>
              <a:rPr lang="es-MX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  <a:ea typeface="ＭＳ Ｐゴシック" pitchFamily="-108" charset="-128"/>
                <a:cs typeface="Arial" panose="020B0604020202020204" pitchFamily="34" charset="0"/>
              </a:rPr>
              <a:t>Calificados</a:t>
            </a:r>
          </a:p>
          <a:p>
            <a:pPr lvl="0" algn="ctr"/>
            <a:endParaRPr lang="es-MX" sz="1000" dirty="0" smtClean="0">
              <a:solidFill>
                <a:prstClr val="black">
                  <a:lumMod val="75000"/>
                  <a:lumOff val="25000"/>
                </a:prstClr>
              </a:solidFill>
              <a:latin typeface="Arial Narrow" panose="020B0606020202030204" pitchFamily="34" charset="0"/>
              <a:ea typeface="ＭＳ Ｐゴシック" pitchFamily="-108" charset="-128"/>
              <a:cs typeface="Arial" panose="020B0604020202020204" pitchFamily="34" charset="0"/>
            </a:endParaRPr>
          </a:p>
          <a:p>
            <a:pPr algn="ctr"/>
            <a:r>
              <a:rPr lang="es-MX" sz="1000" b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Suministro No </a:t>
            </a:r>
            <a:r>
              <a:rPr lang="es-MX" sz="1000" b="1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Regulado</a:t>
            </a:r>
            <a:endParaRPr lang="es-MX" sz="1000" b="1" dirty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72" name="Rectángulo redondeado 171"/>
          <p:cNvSpPr/>
          <p:nvPr/>
        </p:nvSpPr>
        <p:spPr>
          <a:xfrm>
            <a:off x="2545626" y="1836000"/>
            <a:ext cx="1800000" cy="2163087"/>
          </a:xfrm>
          <a:prstGeom prst="roundRect">
            <a:avLst/>
          </a:prstGeom>
          <a:pattFill prst="zigZag">
            <a:fgClr>
              <a:srgbClr val="DEEBF7"/>
            </a:fgClr>
            <a:bgClr>
              <a:schemeClr val="bg1"/>
            </a:bgClr>
          </a:pattFill>
          <a:ln>
            <a:solidFill>
              <a:srgbClr val="203864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t"/>
          <a:lstStyle/>
          <a:p>
            <a:pPr algn="ctr"/>
            <a:r>
              <a:rPr lang="es-MX" sz="1000" b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Transacciones a corto </a:t>
            </a:r>
            <a:r>
              <a:rPr lang="es-MX" sz="1000" b="1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plazo</a:t>
            </a:r>
          </a:p>
          <a:p>
            <a:pPr algn="ctr"/>
            <a:endParaRPr lang="es-MX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ea typeface="ＭＳ Ｐゴシック" pitchFamily="-108" charset="-128"/>
              <a:cs typeface="Arial" panose="020B0604020202020204" pitchFamily="34" charset="0"/>
            </a:endParaRPr>
          </a:p>
          <a:p>
            <a:pPr algn="ctr"/>
            <a:r>
              <a:rPr lang="es-MX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ＭＳ Ｐゴシック" pitchFamily="-108" charset="-128"/>
                <a:cs typeface="Arial" panose="020B0604020202020204" pitchFamily="34" charset="0"/>
              </a:rPr>
              <a:t>Mercado </a:t>
            </a:r>
            <a:r>
              <a:rPr lang="es-MX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ＭＳ Ｐゴシック" pitchFamily="-108" charset="-128"/>
                <a:cs typeface="Arial" panose="020B0604020202020204" pitchFamily="34" charset="0"/>
              </a:rPr>
              <a:t>Spot</a:t>
            </a:r>
          </a:p>
          <a:p>
            <a:pPr algn="ctr"/>
            <a:endParaRPr lang="es-MX" sz="10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ea typeface="ＭＳ Ｐゴシック" pitchFamily="-108" charset="-128"/>
              <a:cs typeface="Arial" panose="020B0604020202020204" pitchFamily="34" charset="0"/>
            </a:endParaRPr>
          </a:p>
          <a:p>
            <a:pPr algn="ctr"/>
            <a:endParaRPr lang="es-MX" sz="1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ea typeface="ＭＳ Ｐゴシック" pitchFamily="-108" charset="-128"/>
              <a:cs typeface="Arial" panose="020B0604020202020204" pitchFamily="34" charset="0"/>
            </a:endParaRPr>
          </a:p>
          <a:p>
            <a:pPr algn="ctr"/>
            <a:endParaRPr lang="es-MX" sz="10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ea typeface="ＭＳ Ｐゴシック" pitchFamily="-108" charset="-128"/>
              <a:cs typeface="Arial" panose="020B0604020202020204" pitchFamily="34" charset="0"/>
            </a:endParaRPr>
          </a:p>
          <a:p>
            <a:pPr algn="ctr"/>
            <a:endParaRPr lang="es-MX" sz="1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ea typeface="ＭＳ Ｐゴシック" pitchFamily="-108" charset="-128"/>
              <a:cs typeface="Arial" panose="020B0604020202020204" pitchFamily="34" charset="0"/>
            </a:endParaRPr>
          </a:p>
          <a:p>
            <a:pPr algn="ctr"/>
            <a:endParaRPr lang="es-MX" sz="10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ea typeface="ＭＳ Ｐゴシック" pitchFamily="-108" charset="-128"/>
              <a:cs typeface="Arial" panose="020B0604020202020204" pitchFamily="34" charset="0"/>
            </a:endParaRPr>
          </a:p>
          <a:p>
            <a:pPr algn="ctr"/>
            <a:endParaRPr lang="es-MX" sz="1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ea typeface="ＭＳ Ｐゴシック" pitchFamily="-108" charset="-128"/>
              <a:cs typeface="Arial" panose="020B0604020202020204" pitchFamily="34" charset="0"/>
            </a:endParaRPr>
          </a:p>
          <a:p>
            <a:pPr algn="ctr"/>
            <a:endParaRPr lang="es-MX" sz="10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ea typeface="ＭＳ Ｐゴシック" pitchFamily="-108" charset="-128"/>
              <a:cs typeface="Arial" panose="020B0604020202020204" pitchFamily="34" charset="0"/>
            </a:endParaRPr>
          </a:p>
          <a:p>
            <a:pPr algn="ctr"/>
            <a:r>
              <a:rPr lang="es-MX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ＭＳ Ｐゴシック" pitchFamily="-108" charset="-128"/>
                <a:cs typeface="Arial" panose="020B0604020202020204" pitchFamily="34" charset="0"/>
              </a:rPr>
              <a:t>Subastas</a:t>
            </a:r>
          </a:p>
          <a:p>
            <a:pPr algn="ctr"/>
            <a:r>
              <a:rPr lang="es-MX" sz="1000" b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Contratos a largo plazo</a:t>
            </a:r>
          </a:p>
          <a:p>
            <a:pPr algn="ctr"/>
            <a:endParaRPr lang="es-MX" sz="12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ángulo 36"/>
          <p:cNvSpPr/>
          <p:nvPr/>
        </p:nvSpPr>
        <p:spPr>
          <a:xfrm>
            <a:off x="72000" y="72000"/>
            <a:ext cx="669413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766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s-MX" sz="1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Actividades de la Industria Eléctrica</a:t>
            </a:r>
            <a:endParaRPr lang="es-MX" sz="15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 redondeado 5">
            <a:hlinkClick r:id="rId4" action="ppaction://hlinksldjump"/>
          </p:cNvPr>
          <p:cNvSpPr/>
          <p:nvPr/>
        </p:nvSpPr>
        <p:spPr>
          <a:xfrm>
            <a:off x="1898080" y="620800"/>
            <a:ext cx="1764000" cy="288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accent5">
                <a:lumMod val="75000"/>
              </a:schemeClr>
            </a:solidFill>
            <a:prstDash val="dash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33"/>
            <a:r>
              <a:rPr lang="es-MX" sz="1100" b="1" dirty="0">
                <a:solidFill>
                  <a:srgbClr val="FF8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Marco </a:t>
            </a:r>
            <a:r>
              <a:rPr lang="es-MX" sz="1100" b="1" dirty="0" smtClean="0">
                <a:solidFill>
                  <a:srgbClr val="FF8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Legal</a:t>
            </a:r>
            <a:endParaRPr lang="es-MX" sz="1100" b="1" dirty="0">
              <a:solidFill>
                <a:srgbClr val="FF8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ectángulo redondeado 43">
            <a:hlinkClick r:id="" action="ppaction://noaction"/>
          </p:cNvPr>
          <p:cNvSpPr/>
          <p:nvPr/>
        </p:nvSpPr>
        <p:spPr>
          <a:xfrm>
            <a:off x="5490520" y="620800"/>
            <a:ext cx="1764000" cy="288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accent5">
                <a:lumMod val="75000"/>
              </a:schemeClr>
            </a:solidFill>
            <a:prstDash val="dash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33"/>
            <a:r>
              <a:rPr lang="es-MX" sz="1100" b="1" dirty="0">
                <a:solidFill>
                  <a:srgbClr val="FF8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Marco Regulatorio</a:t>
            </a:r>
          </a:p>
        </p:txBody>
      </p:sp>
      <p:sp>
        <p:nvSpPr>
          <p:cNvPr id="322" name="Rectángulo redondeado 321"/>
          <p:cNvSpPr/>
          <p:nvPr/>
        </p:nvSpPr>
        <p:spPr>
          <a:xfrm>
            <a:off x="7057207" y="1836000"/>
            <a:ext cx="1800000" cy="2163087"/>
          </a:xfrm>
          <a:prstGeom prst="roundRect">
            <a:avLst/>
          </a:prstGeom>
          <a:pattFill prst="zigZag">
            <a:fgClr>
              <a:srgbClr val="DEEBF7"/>
            </a:fgClr>
            <a:bgClr>
              <a:schemeClr val="bg1"/>
            </a:bgClr>
          </a:pattFill>
          <a:ln>
            <a:solidFill>
              <a:srgbClr val="203864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s-MX" sz="1000" b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Suministro </a:t>
            </a:r>
            <a:r>
              <a:rPr lang="es-MX" sz="1000" b="1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Regulado</a:t>
            </a:r>
          </a:p>
          <a:p>
            <a:pPr algn="ctr"/>
            <a:endParaRPr lang="es-MX" sz="1000" b="1" dirty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ＭＳ Ｐゴシック" pitchFamily="-108" charset="-128"/>
                <a:cs typeface="Arial" panose="020B0604020202020204" pitchFamily="34" charset="0"/>
              </a:rPr>
              <a:t>Usuario </a:t>
            </a:r>
            <a:r>
              <a:rPr lang="es-MX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ＭＳ Ｐゴシック" pitchFamily="-108" charset="-128"/>
                <a:cs typeface="Arial" panose="020B0604020202020204" pitchFamily="34" charset="0"/>
              </a:rPr>
              <a:t>de</a:t>
            </a:r>
          </a:p>
          <a:p>
            <a:pPr algn="ctr"/>
            <a:r>
              <a:rPr lang="es-MX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ＭＳ Ｐゴシック" pitchFamily="-108" charset="-128"/>
                <a:cs typeface="Arial" panose="020B0604020202020204" pitchFamily="34" charset="0"/>
              </a:rPr>
              <a:t>Suministro </a:t>
            </a:r>
            <a:r>
              <a:rPr lang="es-MX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ＭＳ Ｐゴシック" pitchFamily="-108" charset="-128"/>
                <a:cs typeface="Arial" panose="020B0604020202020204" pitchFamily="34" charset="0"/>
              </a:rPr>
              <a:t>Básico</a:t>
            </a:r>
          </a:p>
          <a:p>
            <a:pPr algn="ctr"/>
            <a:endParaRPr lang="es-MX" sz="10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ea typeface="ＭＳ Ｐゴシック" pitchFamily="-108" charset="-128"/>
              <a:cs typeface="Arial" panose="020B0604020202020204" pitchFamily="34" charset="0"/>
            </a:endParaRPr>
          </a:p>
          <a:p>
            <a:pPr algn="ctr"/>
            <a:endParaRPr lang="es-MX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ea typeface="ＭＳ Ｐゴシック" pitchFamily="-108" charset="-128"/>
              <a:cs typeface="Arial" panose="020B0604020202020204" pitchFamily="34" charset="0"/>
            </a:endParaRPr>
          </a:p>
          <a:p>
            <a:pPr algn="ctr"/>
            <a:endParaRPr lang="es-MX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ea typeface="ＭＳ Ｐゴシック" pitchFamily="-108" charset="-128"/>
              <a:cs typeface="Arial" panose="020B0604020202020204" pitchFamily="34" charset="0"/>
            </a:endParaRPr>
          </a:p>
          <a:p>
            <a:pPr algn="ctr"/>
            <a:endParaRPr lang="es-MX" sz="10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ea typeface="ＭＳ Ｐゴシック" pitchFamily="-108" charset="-128"/>
              <a:cs typeface="Arial" panose="020B0604020202020204" pitchFamily="34" charset="0"/>
            </a:endParaRPr>
          </a:p>
          <a:p>
            <a:pPr algn="ctr"/>
            <a:r>
              <a:rPr lang="es-MX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ＭＳ Ｐゴシック" pitchFamily="-108" charset="-128"/>
                <a:cs typeface="Arial" panose="020B0604020202020204" pitchFamily="34" charset="0"/>
              </a:rPr>
              <a:t>Usuario de</a:t>
            </a:r>
          </a:p>
          <a:p>
            <a:pPr algn="ctr"/>
            <a:r>
              <a:rPr lang="es-MX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ＭＳ Ｐゴシック" pitchFamily="-108" charset="-128"/>
                <a:cs typeface="Arial" panose="020B0604020202020204" pitchFamily="34" charset="0"/>
              </a:rPr>
              <a:t>Suministro </a:t>
            </a:r>
            <a:r>
              <a:rPr lang="es-MX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ＭＳ Ｐゴシック" pitchFamily="-108" charset="-128"/>
                <a:cs typeface="Arial" panose="020B0604020202020204" pitchFamily="34" charset="0"/>
              </a:rPr>
              <a:t>Calificado </a:t>
            </a:r>
          </a:p>
          <a:p>
            <a:pPr algn="ctr"/>
            <a:endParaRPr lang="es-MX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ea typeface="ＭＳ Ｐゴシック" pitchFamily="-108" charset="-128"/>
              <a:cs typeface="Arial" panose="020B0604020202020204" pitchFamily="34" charset="0"/>
            </a:endParaRPr>
          </a:p>
          <a:p>
            <a:pPr algn="ctr"/>
            <a:r>
              <a:rPr lang="es-MX" sz="1000" b="1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Suministro </a:t>
            </a:r>
            <a:r>
              <a:rPr lang="es-MX" sz="1000" b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No </a:t>
            </a:r>
            <a:r>
              <a:rPr lang="es-MX" sz="1000" b="1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Regulado</a:t>
            </a:r>
            <a:endParaRPr lang="es-MX" sz="1000" b="1" dirty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23" name="Elipse 322"/>
          <p:cNvSpPr/>
          <p:nvPr/>
        </p:nvSpPr>
        <p:spPr>
          <a:xfrm>
            <a:off x="84695" y="1836000"/>
            <a:ext cx="2160000" cy="2160000"/>
          </a:xfrm>
          <a:prstGeom prst="ellipse">
            <a:avLst/>
          </a:prstGeom>
          <a:pattFill prst="zigZag">
            <a:fgClr>
              <a:srgbClr val="DEEBF7"/>
            </a:fgClr>
            <a:bgClr>
              <a:schemeClr val="bg1"/>
            </a:bgClr>
          </a:pattFill>
          <a:ln>
            <a:solidFill>
              <a:srgbClr val="203864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sz="180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24" name="Rectángulo redondeado 323">
            <a:hlinkClick r:id="rId5" action="ppaction://hlinksldjump"/>
          </p:cNvPr>
          <p:cNvSpPr/>
          <p:nvPr/>
        </p:nvSpPr>
        <p:spPr bwMode="auto">
          <a:xfrm>
            <a:off x="288300" y="1593619"/>
            <a:ext cx="1800000" cy="1800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accent5">
                <a:lumMod val="75000"/>
              </a:schemeClr>
            </a:solidFill>
            <a:prstDash val="dash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33"/>
            <a:r>
              <a:rPr lang="es-MX" sz="1100" b="1" dirty="0" smtClean="0">
                <a:solidFill>
                  <a:srgbClr val="FF8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Generación*</a:t>
            </a:r>
            <a:endParaRPr lang="es-MX" sz="1100" b="1" dirty="0">
              <a:solidFill>
                <a:srgbClr val="FF8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25" name="Rectángulo redondeado 324">
            <a:hlinkClick r:id="" action="ppaction://noaction"/>
          </p:cNvPr>
          <p:cNvSpPr/>
          <p:nvPr/>
        </p:nvSpPr>
        <p:spPr bwMode="auto">
          <a:xfrm>
            <a:off x="2555914" y="1578694"/>
            <a:ext cx="1800000" cy="1800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accent5">
                <a:lumMod val="75000"/>
              </a:schemeClr>
            </a:solidFill>
            <a:prstDash val="dash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33"/>
            <a:r>
              <a:rPr lang="es-MX" sz="1100" b="1" dirty="0">
                <a:solidFill>
                  <a:srgbClr val="FF8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Control </a:t>
            </a:r>
            <a:r>
              <a:rPr lang="es-MX" sz="1100" b="1" dirty="0" smtClean="0">
                <a:solidFill>
                  <a:srgbClr val="FF8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Operativo*</a:t>
            </a:r>
            <a:endParaRPr lang="es-MX" sz="1100" b="1" dirty="0">
              <a:solidFill>
                <a:srgbClr val="FF8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32" name="object 35"/>
          <p:cNvSpPr/>
          <p:nvPr/>
        </p:nvSpPr>
        <p:spPr>
          <a:xfrm>
            <a:off x="2565954" y="4298933"/>
            <a:ext cx="435968" cy="447478"/>
          </a:xfrm>
          <a:custGeom>
            <a:avLst/>
            <a:gdLst/>
            <a:ahLst/>
            <a:cxnLst/>
            <a:rect l="l" t="t" r="r" b="b"/>
            <a:pathLst>
              <a:path w="638301" h="675005">
                <a:moveTo>
                  <a:pt x="638301" y="613435"/>
                </a:moveTo>
                <a:lnTo>
                  <a:pt x="0" y="613435"/>
                </a:lnTo>
                <a:lnTo>
                  <a:pt x="0" y="675005"/>
                </a:lnTo>
                <a:lnTo>
                  <a:pt x="638301" y="675005"/>
                </a:lnTo>
                <a:lnTo>
                  <a:pt x="638301" y="613435"/>
                </a:lnTo>
                <a:close/>
              </a:path>
              <a:path w="638301" h="675005">
                <a:moveTo>
                  <a:pt x="255993" y="403098"/>
                </a:moveTo>
                <a:lnTo>
                  <a:pt x="211518" y="403098"/>
                </a:lnTo>
                <a:lnTo>
                  <a:pt x="169557" y="613435"/>
                </a:lnTo>
                <a:lnTo>
                  <a:pt x="473570" y="613435"/>
                </a:lnTo>
                <a:lnTo>
                  <a:pt x="473435" y="612762"/>
                </a:lnTo>
                <a:lnTo>
                  <a:pt x="214147" y="612762"/>
                </a:lnTo>
                <a:lnTo>
                  <a:pt x="217271" y="597115"/>
                </a:lnTo>
                <a:lnTo>
                  <a:pt x="470311" y="597115"/>
                </a:lnTo>
                <a:lnTo>
                  <a:pt x="465787" y="574459"/>
                </a:lnTo>
                <a:lnTo>
                  <a:pt x="234416" y="574459"/>
                </a:lnTo>
                <a:lnTo>
                  <a:pt x="257149" y="551726"/>
                </a:lnTo>
                <a:lnTo>
                  <a:pt x="226352" y="551726"/>
                </a:lnTo>
                <a:lnTo>
                  <a:pt x="255993" y="403098"/>
                </a:lnTo>
                <a:close/>
              </a:path>
              <a:path w="638301" h="675005">
                <a:moveTo>
                  <a:pt x="470311" y="597115"/>
                </a:moveTo>
                <a:lnTo>
                  <a:pt x="425805" y="597115"/>
                </a:lnTo>
                <a:lnTo>
                  <a:pt x="428942" y="612762"/>
                </a:lnTo>
                <a:lnTo>
                  <a:pt x="473435" y="612762"/>
                </a:lnTo>
                <a:lnTo>
                  <a:pt x="470311" y="597115"/>
                </a:lnTo>
                <a:close/>
              </a:path>
              <a:path w="638301" h="675005">
                <a:moveTo>
                  <a:pt x="434685" y="418693"/>
                </a:moveTo>
                <a:lnTo>
                  <a:pt x="390182" y="418693"/>
                </a:lnTo>
                <a:lnTo>
                  <a:pt x="421297" y="574459"/>
                </a:lnTo>
                <a:lnTo>
                  <a:pt x="465787" y="574459"/>
                </a:lnTo>
                <a:lnTo>
                  <a:pt x="434685" y="418693"/>
                </a:lnTo>
                <a:close/>
              </a:path>
              <a:path w="638301" h="675005">
                <a:moveTo>
                  <a:pt x="431571" y="403098"/>
                </a:moveTo>
                <a:lnTo>
                  <a:pt x="374967" y="403098"/>
                </a:lnTo>
                <a:lnTo>
                  <a:pt x="226352" y="551726"/>
                </a:lnTo>
                <a:lnTo>
                  <a:pt x="257149" y="551726"/>
                </a:lnTo>
                <a:lnTo>
                  <a:pt x="390182" y="418693"/>
                </a:lnTo>
                <a:lnTo>
                  <a:pt x="434685" y="418693"/>
                </a:lnTo>
                <a:lnTo>
                  <a:pt x="431571" y="403098"/>
                </a:lnTo>
                <a:close/>
              </a:path>
              <a:path w="638301" h="675005">
                <a:moveTo>
                  <a:pt x="117589" y="311391"/>
                </a:moveTo>
                <a:lnTo>
                  <a:pt x="85877" y="311391"/>
                </a:lnTo>
                <a:lnTo>
                  <a:pt x="85877" y="403098"/>
                </a:lnTo>
                <a:lnTo>
                  <a:pt x="564565" y="403098"/>
                </a:lnTo>
                <a:lnTo>
                  <a:pt x="564565" y="381292"/>
                </a:lnTo>
                <a:lnTo>
                  <a:pt x="107645" y="381292"/>
                </a:lnTo>
                <a:lnTo>
                  <a:pt x="107645" y="368960"/>
                </a:lnTo>
                <a:lnTo>
                  <a:pt x="180059" y="342087"/>
                </a:lnTo>
                <a:lnTo>
                  <a:pt x="117589" y="342087"/>
                </a:lnTo>
                <a:lnTo>
                  <a:pt x="117589" y="311391"/>
                </a:lnTo>
                <a:close/>
              </a:path>
              <a:path w="638301" h="675005">
                <a:moveTo>
                  <a:pt x="262547" y="327660"/>
                </a:moveTo>
                <a:lnTo>
                  <a:pt x="218935" y="327660"/>
                </a:lnTo>
                <a:lnTo>
                  <a:pt x="218935" y="365963"/>
                </a:lnTo>
                <a:lnTo>
                  <a:pt x="215887" y="381292"/>
                </a:lnTo>
                <a:lnTo>
                  <a:pt x="260324" y="381292"/>
                </a:lnTo>
                <a:lnTo>
                  <a:pt x="262547" y="370217"/>
                </a:lnTo>
                <a:lnTo>
                  <a:pt x="262547" y="327660"/>
                </a:lnTo>
                <a:close/>
              </a:path>
              <a:path w="638301" h="675005">
                <a:moveTo>
                  <a:pt x="482705" y="325170"/>
                </a:moveTo>
                <a:lnTo>
                  <a:pt x="380542" y="325170"/>
                </a:lnTo>
                <a:lnTo>
                  <a:pt x="380542" y="370217"/>
                </a:lnTo>
                <a:lnTo>
                  <a:pt x="382727" y="381292"/>
                </a:lnTo>
                <a:lnTo>
                  <a:pt x="427240" y="381292"/>
                </a:lnTo>
                <a:lnTo>
                  <a:pt x="424154" y="365963"/>
                </a:lnTo>
                <a:lnTo>
                  <a:pt x="424154" y="328447"/>
                </a:lnTo>
                <a:lnTo>
                  <a:pt x="492470" y="328447"/>
                </a:lnTo>
                <a:lnTo>
                  <a:pt x="482705" y="325170"/>
                </a:lnTo>
                <a:close/>
              </a:path>
              <a:path w="638301" h="675005">
                <a:moveTo>
                  <a:pt x="492470" y="328447"/>
                </a:moveTo>
                <a:lnTo>
                  <a:pt x="424154" y="328447"/>
                </a:lnTo>
                <a:lnTo>
                  <a:pt x="542785" y="368261"/>
                </a:lnTo>
                <a:lnTo>
                  <a:pt x="542785" y="381292"/>
                </a:lnTo>
                <a:lnTo>
                  <a:pt x="564565" y="381292"/>
                </a:lnTo>
                <a:lnTo>
                  <a:pt x="564565" y="341998"/>
                </a:lnTo>
                <a:lnTo>
                  <a:pt x="532853" y="341998"/>
                </a:lnTo>
                <a:lnTo>
                  <a:pt x="492470" y="328447"/>
                </a:lnTo>
                <a:close/>
              </a:path>
              <a:path w="638301" h="675005">
                <a:moveTo>
                  <a:pt x="262547" y="170611"/>
                </a:moveTo>
                <a:lnTo>
                  <a:pt x="218935" y="170611"/>
                </a:lnTo>
                <a:lnTo>
                  <a:pt x="218935" y="304457"/>
                </a:lnTo>
                <a:lnTo>
                  <a:pt x="117589" y="342087"/>
                </a:lnTo>
                <a:lnTo>
                  <a:pt x="180059" y="342087"/>
                </a:lnTo>
                <a:lnTo>
                  <a:pt x="218935" y="327660"/>
                </a:lnTo>
                <a:lnTo>
                  <a:pt x="262547" y="327660"/>
                </a:lnTo>
                <a:lnTo>
                  <a:pt x="262547" y="325170"/>
                </a:lnTo>
                <a:lnTo>
                  <a:pt x="482705" y="325170"/>
                </a:lnTo>
                <a:lnTo>
                  <a:pt x="424154" y="305523"/>
                </a:lnTo>
                <a:lnTo>
                  <a:pt x="424154" y="303364"/>
                </a:lnTo>
                <a:lnTo>
                  <a:pt x="271475" y="303364"/>
                </a:lnTo>
                <a:lnTo>
                  <a:pt x="293420" y="281419"/>
                </a:lnTo>
                <a:lnTo>
                  <a:pt x="262547" y="281419"/>
                </a:lnTo>
                <a:lnTo>
                  <a:pt x="262547" y="170611"/>
                </a:lnTo>
                <a:close/>
              </a:path>
              <a:path w="638301" h="675005">
                <a:moveTo>
                  <a:pt x="564565" y="311391"/>
                </a:moveTo>
                <a:lnTo>
                  <a:pt x="532853" y="311391"/>
                </a:lnTo>
                <a:lnTo>
                  <a:pt x="532853" y="341998"/>
                </a:lnTo>
                <a:lnTo>
                  <a:pt x="564565" y="341998"/>
                </a:lnTo>
                <a:lnTo>
                  <a:pt x="564565" y="311391"/>
                </a:lnTo>
                <a:close/>
              </a:path>
              <a:path w="638301" h="675005">
                <a:moveTo>
                  <a:pt x="424154" y="194297"/>
                </a:moveTo>
                <a:lnTo>
                  <a:pt x="380542" y="194297"/>
                </a:lnTo>
                <a:lnTo>
                  <a:pt x="380542" y="303364"/>
                </a:lnTo>
                <a:lnTo>
                  <a:pt x="424154" y="303364"/>
                </a:lnTo>
                <a:lnTo>
                  <a:pt x="424154" y="194297"/>
                </a:lnTo>
                <a:close/>
              </a:path>
              <a:path w="638301" h="675005">
                <a:moveTo>
                  <a:pt x="424154" y="170611"/>
                </a:moveTo>
                <a:lnTo>
                  <a:pt x="373354" y="170611"/>
                </a:lnTo>
                <a:lnTo>
                  <a:pt x="262547" y="281419"/>
                </a:lnTo>
                <a:lnTo>
                  <a:pt x="293420" y="281419"/>
                </a:lnTo>
                <a:lnTo>
                  <a:pt x="380542" y="194297"/>
                </a:lnTo>
                <a:lnTo>
                  <a:pt x="424154" y="194297"/>
                </a:lnTo>
                <a:lnTo>
                  <a:pt x="424154" y="170611"/>
                </a:lnTo>
                <a:close/>
              </a:path>
              <a:path w="638301" h="675005">
                <a:moveTo>
                  <a:pt x="114642" y="79883"/>
                </a:moveTo>
                <a:lnTo>
                  <a:pt x="82854" y="79883"/>
                </a:lnTo>
                <a:lnTo>
                  <a:pt x="82854" y="170611"/>
                </a:lnTo>
                <a:lnTo>
                  <a:pt x="572541" y="170611"/>
                </a:lnTo>
                <a:lnTo>
                  <a:pt x="572541" y="148805"/>
                </a:lnTo>
                <a:lnTo>
                  <a:pt x="104711" y="148805"/>
                </a:lnTo>
                <a:lnTo>
                  <a:pt x="104711" y="136474"/>
                </a:lnTo>
                <a:lnTo>
                  <a:pt x="177041" y="109613"/>
                </a:lnTo>
                <a:lnTo>
                  <a:pt x="114642" y="109613"/>
                </a:lnTo>
                <a:lnTo>
                  <a:pt x="114642" y="79883"/>
                </a:lnTo>
                <a:close/>
              </a:path>
              <a:path w="638301" h="675005">
                <a:moveTo>
                  <a:pt x="424154" y="94056"/>
                </a:moveTo>
                <a:lnTo>
                  <a:pt x="218935" y="94056"/>
                </a:lnTo>
                <a:lnTo>
                  <a:pt x="218935" y="148805"/>
                </a:lnTo>
                <a:lnTo>
                  <a:pt x="262547" y="148805"/>
                </a:lnTo>
                <a:lnTo>
                  <a:pt x="262547" y="114515"/>
                </a:lnTo>
                <a:lnTo>
                  <a:pt x="424154" y="114515"/>
                </a:lnTo>
                <a:lnTo>
                  <a:pt x="424154" y="94056"/>
                </a:lnTo>
                <a:close/>
              </a:path>
              <a:path w="638301" h="675005">
                <a:moveTo>
                  <a:pt x="424154" y="114515"/>
                </a:moveTo>
                <a:lnTo>
                  <a:pt x="380542" y="114515"/>
                </a:lnTo>
                <a:lnTo>
                  <a:pt x="380542" y="148805"/>
                </a:lnTo>
                <a:lnTo>
                  <a:pt x="424154" y="148805"/>
                </a:lnTo>
                <a:lnTo>
                  <a:pt x="424154" y="114515"/>
                </a:lnTo>
                <a:close/>
              </a:path>
              <a:path w="638301" h="675005">
                <a:moveTo>
                  <a:pt x="492511" y="93306"/>
                </a:moveTo>
                <a:lnTo>
                  <a:pt x="424154" y="93306"/>
                </a:lnTo>
                <a:lnTo>
                  <a:pt x="550697" y="135775"/>
                </a:lnTo>
                <a:lnTo>
                  <a:pt x="550697" y="148805"/>
                </a:lnTo>
                <a:lnTo>
                  <a:pt x="572541" y="148805"/>
                </a:lnTo>
                <a:lnTo>
                  <a:pt x="572541" y="109499"/>
                </a:lnTo>
                <a:lnTo>
                  <a:pt x="540753" y="109499"/>
                </a:lnTo>
                <a:lnTo>
                  <a:pt x="492511" y="93306"/>
                </a:lnTo>
                <a:close/>
              </a:path>
              <a:path w="638301" h="675005">
                <a:moveTo>
                  <a:pt x="425742" y="70878"/>
                </a:moveTo>
                <a:lnTo>
                  <a:pt x="218935" y="70878"/>
                </a:lnTo>
                <a:lnTo>
                  <a:pt x="114642" y="109613"/>
                </a:lnTo>
                <a:lnTo>
                  <a:pt x="177041" y="109613"/>
                </a:lnTo>
                <a:lnTo>
                  <a:pt x="218935" y="94056"/>
                </a:lnTo>
                <a:lnTo>
                  <a:pt x="424154" y="94056"/>
                </a:lnTo>
                <a:lnTo>
                  <a:pt x="424154" y="93306"/>
                </a:lnTo>
                <a:lnTo>
                  <a:pt x="492511" y="93306"/>
                </a:lnTo>
                <a:lnTo>
                  <a:pt x="425742" y="70878"/>
                </a:lnTo>
                <a:close/>
              </a:path>
              <a:path w="638301" h="675005">
                <a:moveTo>
                  <a:pt x="572541" y="79883"/>
                </a:moveTo>
                <a:lnTo>
                  <a:pt x="540753" y="79883"/>
                </a:lnTo>
                <a:lnTo>
                  <a:pt x="540753" y="109499"/>
                </a:lnTo>
                <a:lnTo>
                  <a:pt x="572541" y="109499"/>
                </a:lnTo>
                <a:lnTo>
                  <a:pt x="572541" y="79883"/>
                </a:lnTo>
                <a:close/>
              </a:path>
              <a:path w="638301" h="675005">
                <a:moveTo>
                  <a:pt x="379488" y="0"/>
                </a:moveTo>
                <a:lnTo>
                  <a:pt x="265379" y="0"/>
                </a:lnTo>
                <a:lnTo>
                  <a:pt x="219430" y="70878"/>
                </a:lnTo>
                <a:lnTo>
                  <a:pt x="425437" y="70878"/>
                </a:lnTo>
                <a:lnTo>
                  <a:pt x="423140" y="67335"/>
                </a:lnTo>
                <a:lnTo>
                  <a:pt x="260591" y="67335"/>
                </a:lnTo>
                <a:lnTo>
                  <a:pt x="282994" y="32727"/>
                </a:lnTo>
                <a:lnTo>
                  <a:pt x="400705" y="32727"/>
                </a:lnTo>
                <a:lnTo>
                  <a:pt x="379488" y="0"/>
                </a:lnTo>
                <a:close/>
              </a:path>
              <a:path w="638301" h="675005">
                <a:moveTo>
                  <a:pt x="400705" y="32727"/>
                </a:moveTo>
                <a:lnTo>
                  <a:pt x="361822" y="32727"/>
                </a:lnTo>
                <a:lnTo>
                  <a:pt x="384238" y="67335"/>
                </a:lnTo>
                <a:lnTo>
                  <a:pt x="423140" y="67335"/>
                </a:lnTo>
                <a:lnTo>
                  <a:pt x="400705" y="32727"/>
                </a:lnTo>
                <a:close/>
              </a:path>
            </a:pathLst>
          </a:custGeom>
          <a:solidFill>
            <a:srgbClr val="7F8184"/>
          </a:solidFill>
        </p:spPr>
        <p:txBody>
          <a:bodyPr wrap="square" lIns="0" tIns="0" rIns="0" bIns="0" rtlCol="0">
            <a:noAutofit/>
          </a:bodyPr>
          <a:lstStyle/>
          <a:p>
            <a:endParaRPr sz="18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grpSp>
        <p:nvGrpSpPr>
          <p:cNvPr id="333" name="63 Grupo"/>
          <p:cNvGrpSpPr/>
          <p:nvPr/>
        </p:nvGrpSpPr>
        <p:grpSpPr>
          <a:xfrm>
            <a:off x="6273933" y="4352185"/>
            <a:ext cx="378631" cy="444639"/>
            <a:chOff x="5035237" y="1492614"/>
            <a:chExt cx="503958" cy="591814"/>
          </a:xfrm>
          <a:solidFill>
            <a:srgbClr val="7F8184"/>
          </a:solidFill>
        </p:grpSpPr>
        <p:sp>
          <p:nvSpPr>
            <p:cNvPr id="335" name="object 36"/>
            <p:cNvSpPr/>
            <p:nvPr/>
          </p:nvSpPr>
          <p:spPr>
            <a:xfrm>
              <a:off x="5142631" y="1492614"/>
              <a:ext cx="43988" cy="18557"/>
            </a:xfrm>
            <a:custGeom>
              <a:avLst/>
              <a:gdLst/>
              <a:ahLst/>
              <a:cxnLst/>
              <a:rect l="l" t="t" r="r" b="b"/>
              <a:pathLst>
                <a:path w="48387" h="21031">
                  <a:moveTo>
                    <a:pt x="44030" y="0"/>
                  </a:moveTo>
                  <a:lnTo>
                    <a:pt x="4356" y="0"/>
                  </a:lnTo>
                  <a:lnTo>
                    <a:pt x="0" y="4356"/>
                  </a:lnTo>
                  <a:lnTo>
                    <a:pt x="0" y="16675"/>
                  </a:lnTo>
                  <a:lnTo>
                    <a:pt x="4356" y="21031"/>
                  </a:lnTo>
                  <a:lnTo>
                    <a:pt x="44030" y="21031"/>
                  </a:lnTo>
                  <a:lnTo>
                    <a:pt x="48386" y="16675"/>
                  </a:lnTo>
                  <a:lnTo>
                    <a:pt x="48386" y="4356"/>
                  </a:lnTo>
                  <a:lnTo>
                    <a:pt x="44030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>
              <a:noAutofit/>
            </a:bodyPr>
            <a:lstStyle/>
            <a:p>
              <a:endParaRPr sz="1800"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6" name="object 37"/>
            <p:cNvSpPr/>
            <p:nvPr/>
          </p:nvSpPr>
          <p:spPr>
            <a:xfrm>
              <a:off x="5127804" y="1518727"/>
              <a:ext cx="73636" cy="18557"/>
            </a:xfrm>
            <a:custGeom>
              <a:avLst/>
              <a:gdLst/>
              <a:ahLst/>
              <a:cxnLst/>
              <a:rect l="l" t="t" r="r" b="b"/>
              <a:pathLst>
                <a:path w="81000" h="21031">
                  <a:moveTo>
                    <a:pt x="76644" y="0"/>
                  </a:moveTo>
                  <a:lnTo>
                    <a:pt x="4356" y="0"/>
                  </a:lnTo>
                  <a:lnTo>
                    <a:pt x="0" y="4356"/>
                  </a:lnTo>
                  <a:lnTo>
                    <a:pt x="0" y="16675"/>
                  </a:lnTo>
                  <a:lnTo>
                    <a:pt x="4356" y="21031"/>
                  </a:lnTo>
                  <a:lnTo>
                    <a:pt x="76644" y="21031"/>
                  </a:lnTo>
                  <a:lnTo>
                    <a:pt x="81000" y="16675"/>
                  </a:lnTo>
                  <a:lnTo>
                    <a:pt x="81000" y="4356"/>
                  </a:lnTo>
                  <a:lnTo>
                    <a:pt x="76644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>
              <a:noAutofit/>
            </a:bodyPr>
            <a:lstStyle/>
            <a:p>
              <a:endParaRPr sz="1800"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7" name="object 38"/>
            <p:cNvSpPr/>
            <p:nvPr/>
          </p:nvSpPr>
          <p:spPr>
            <a:xfrm>
              <a:off x="5127804" y="1544841"/>
              <a:ext cx="73636" cy="18557"/>
            </a:xfrm>
            <a:custGeom>
              <a:avLst/>
              <a:gdLst/>
              <a:ahLst/>
              <a:cxnLst/>
              <a:rect l="l" t="t" r="r" b="b"/>
              <a:pathLst>
                <a:path w="81000" h="21031">
                  <a:moveTo>
                    <a:pt x="76644" y="0"/>
                  </a:moveTo>
                  <a:lnTo>
                    <a:pt x="4356" y="0"/>
                  </a:lnTo>
                  <a:lnTo>
                    <a:pt x="0" y="4356"/>
                  </a:lnTo>
                  <a:lnTo>
                    <a:pt x="0" y="16675"/>
                  </a:lnTo>
                  <a:lnTo>
                    <a:pt x="4356" y="21031"/>
                  </a:lnTo>
                  <a:lnTo>
                    <a:pt x="76644" y="21031"/>
                  </a:lnTo>
                  <a:lnTo>
                    <a:pt x="81000" y="16675"/>
                  </a:lnTo>
                  <a:lnTo>
                    <a:pt x="81000" y="4356"/>
                  </a:lnTo>
                  <a:lnTo>
                    <a:pt x="76644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>
              <a:noAutofit/>
            </a:bodyPr>
            <a:lstStyle/>
            <a:p>
              <a:endParaRPr sz="1800"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" name="object 39"/>
            <p:cNvSpPr/>
            <p:nvPr/>
          </p:nvSpPr>
          <p:spPr>
            <a:xfrm>
              <a:off x="5127804" y="1570954"/>
              <a:ext cx="73636" cy="18557"/>
            </a:xfrm>
            <a:custGeom>
              <a:avLst/>
              <a:gdLst/>
              <a:ahLst/>
              <a:cxnLst/>
              <a:rect l="l" t="t" r="r" b="b"/>
              <a:pathLst>
                <a:path w="81000" h="21031">
                  <a:moveTo>
                    <a:pt x="76644" y="0"/>
                  </a:moveTo>
                  <a:lnTo>
                    <a:pt x="4356" y="0"/>
                  </a:lnTo>
                  <a:lnTo>
                    <a:pt x="0" y="4356"/>
                  </a:lnTo>
                  <a:lnTo>
                    <a:pt x="0" y="16675"/>
                  </a:lnTo>
                  <a:lnTo>
                    <a:pt x="4356" y="21031"/>
                  </a:lnTo>
                  <a:lnTo>
                    <a:pt x="76644" y="21031"/>
                  </a:lnTo>
                  <a:lnTo>
                    <a:pt x="81000" y="16675"/>
                  </a:lnTo>
                  <a:lnTo>
                    <a:pt x="81000" y="4356"/>
                  </a:lnTo>
                  <a:lnTo>
                    <a:pt x="76644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>
              <a:noAutofit/>
            </a:bodyPr>
            <a:lstStyle/>
            <a:p>
              <a:endParaRPr sz="1800"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9" name="object 40"/>
            <p:cNvSpPr/>
            <p:nvPr/>
          </p:nvSpPr>
          <p:spPr>
            <a:xfrm>
              <a:off x="5142631" y="1597067"/>
              <a:ext cx="43988" cy="18557"/>
            </a:xfrm>
            <a:custGeom>
              <a:avLst/>
              <a:gdLst/>
              <a:ahLst/>
              <a:cxnLst/>
              <a:rect l="l" t="t" r="r" b="b"/>
              <a:pathLst>
                <a:path w="48387" h="21031">
                  <a:moveTo>
                    <a:pt x="44030" y="0"/>
                  </a:moveTo>
                  <a:lnTo>
                    <a:pt x="4356" y="0"/>
                  </a:lnTo>
                  <a:lnTo>
                    <a:pt x="0" y="4356"/>
                  </a:lnTo>
                  <a:lnTo>
                    <a:pt x="0" y="16675"/>
                  </a:lnTo>
                  <a:lnTo>
                    <a:pt x="4356" y="21031"/>
                  </a:lnTo>
                  <a:lnTo>
                    <a:pt x="44030" y="21031"/>
                  </a:lnTo>
                  <a:lnTo>
                    <a:pt x="48386" y="16675"/>
                  </a:lnTo>
                  <a:lnTo>
                    <a:pt x="48386" y="4356"/>
                  </a:lnTo>
                  <a:lnTo>
                    <a:pt x="44030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>
              <a:noAutofit/>
            </a:bodyPr>
            <a:lstStyle/>
            <a:p>
              <a:endParaRPr sz="1800"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0" name="object 41"/>
            <p:cNvSpPr/>
            <p:nvPr/>
          </p:nvSpPr>
          <p:spPr>
            <a:xfrm>
              <a:off x="5265221" y="1492614"/>
              <a:ext cx="43988" cy="18557"/>
            </a:xfrm>
            <a:custGeom>
              <a:avLst/>
              <a:gdLst/>
              <a:ahLst/>
              <a:cxnLst/>
              <a:rect l="l" t="t" r="r" b="b"/>
              <a:pathLst>
                <a:path w="48387" h="21031">
                  <a:moveTo>
                    <a:pt x="44030" y="0"/>
                  </a:moveTo>
                  <a:lnTo>
                    <a:pt x="4356" y="0"/>
                  </a:lnTo>
                  <a:lnTo>
                    <a:pt x="0" y="4356"/>
                  </a:lnTo>
                  <a:lnTo>
                    <a:pt x="0" y="16675"/>
                  </a:lnTo>
                  <a:lnTo>
                    <a:pt x="4356" y="21031"/>
                  </a:lnTo>
                  <a:lnTo>
                    <a:pt x="44030" y="21031"/>
                  </a:lnTo>
                  <a:lnTo>
                    <a:pt x="48386" y="16675"/>
                  </a:lnTo>
                  <a:lnTo>
                    <a:pt x="48386" y="4356"/>
                  </a:lnTo>
                  <a:lnTo>
                    <a:pt x="44030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>
              <a:noAutofit/>
            </a:bodyPr>
            <a:lstStyle/>
            <a:p>
              <a:endParaRPr sz="1800"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1" name="object 42"/>
            <p:cNvSpPr/>
            <p:nvPr/>
          </p:nvSpPr>
          <p:spPr>
            <a:xfrm>
              <a:off x="5250395" y="1518727"/>
              <a:ext cx="73636" cy="18557"/>
            </a:xfrm>
            <a:custGeom>
              <a:avLst/>
              <a:gdLst/>
              <a:ahLst/>
              <a:cxnLst/>
              <a:rect l="l" t="t" r="r" b="b"/>
              <a:pathLst>
                <a:path w="81000" h="21031">
                  <a:moveTo>
                    <a:pt x="76644" y="0"/>
                  </a:moveTo>
                  <a:lnTo>
                    <a:pt x="4356" y="0"/>
                  </a:lnTo>
                  <a:lnTo>
                    <a:pt x="0" y="4356"/>
                  </a:lnTo>
                  <a:lnTo>
                    <a:pt x="0" y="16675"/>
                  </a:lnTo>
                  <a:lnTo>
                    <a:pt x="4356" y="21031"/>
                  </a:lnTo>
                  <a:lnTo>
                    <a:pt x="76644" y="21031"/>
                  </a:lnTo>
                  <a:lnTo>
                    <a:pt x="81000" y="16675"/>
                  </a:lnTo>
                  <a:lnTo>
                    <a:pt x="81000" y="4356"/>
                  </a:lnTo>
                  <a:lnTo>
                    <a:pt x="76644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>
              <a:noAutofit/>
            </a:bodyPr>
            <a:lstStyle/>
            <a:p>
              <a:endParaRPr sz="1800"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2" name="object 43"/>
            <p:cNvSpPr/>
            <p:nvPr/>
          </p:nvSpPr>
          <p:spPr>
            <a:xfrm>
              <a:off x="5250395" y="1544841"/>
              <a:ext cx="73636" cy="18557"/>
            </a:xfrm>
            <a:custGeom>
              <a:avLst/>
              <a:gdLst/>
              <a:ahLst/>
              <a:cxnLst/>
              <a:rect l="l" t="t" r="r" b="b"/>
              <a:pathLst>
                <a:path w="81000" h="21031">
                  <a:moveTo>
                    <a:pt x="76644" y="0"/>
                  </a:moveTo>
                  <a:lnTo>
                    <a:pt x="4356" y="0"/>
                  </a:lnTo>
                  <a:lnTo>
                    <a:pt x="0" y="4356"/>
                  </a:lnTo>
                  <a:lnTo>
                    <a:pt x="0" y="16675"/>
                  </a:lnTo>
                  <a:lnTo>
                    <a:pt x="4356" y="21031"/>
                  </a:lnTo>
                  <a:lnTo>
                    <a:pt x="76644" y="21031"/>
                  </a:lnTo>
                  <a:lnTo>
                    <a:pt x="81000" y="16675"/>
                  </a:lnTo>
                  <a:lnTo>
                    <a:pt x="81000" y="4356"/>
                  </a:lnTo>
                  <a:lnTo>
                    <a:pt x="76644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>
              <a:noAutofit/>
            </a:bodyPr>
            <a:lstStyle/>
            <a:p>
              <a:endParaRPr sz="1800"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3" name="object 44"/>
            <p:cNvSpPr/>
            <p:nvPr/>
          </p:nvSpPr>
          <p:spPr>
            <a:xfrm>
              <a:off x="5250395" y="1570954"/>
              <a:ext cx="73636" cy="18557"/>
            </a:xfrm>
            <a:custGeom>
              <a:avLst/>
              <a:gdLst/>
              <a:ahLst/>
              <a:cxnLst/>
              <a:rect l="l" t="t" r="r" b="b"/>
              <a:pathLst>
                <a:path w="81000" h="21031">
                  <a:moveTo>
                    <a:pt x="76644" y="0"/>
                  </a:moveTo>
                  <a:lnTo>
                    <a:pt x="4356" y="0"/>
                  </a:lnTo>
                  <a:lnTo>
                    <a:pt x="0" y="4356"/>
                  </a:lnTo>
                  <a:lnTo>
                    <a:pt x="0" y="16675"/>
                  </a:lnTo>
                  <a:lnTo>
                    <a:pt x="4356" y="21031"/>
                  </a:lnTo>
                  <a:lnTo>
                    <a:pt x="76644" y="21031"/>
                  </a:lnTo>
                  <a:lnTo>
                    <a:pt x="81000" y="16675"/>
                  </a:lnTo>
                  <a:lnTo>
                    <a:pt x="81000" y="4356"/>
                  </a:lnTo>
                  <a:lnTo>
                    <a:pt x="76644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>
              <a:noAutofit/>
            </a:bodyPr>
            <a:lstStyle/>
            <a:p>
              <a:endParaRPr sz="1800"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4" name="object 45"/>
            <p:cNvSpPr/>
            <p:nvPr/>
          </p:nvSpPr>
          <p:spPr>
            <a:xfrm>
              <a:off x="5265221" y="1597067"/>
              <a:ext cx="43988" cy="18557"/>
            </a:xfrm>
            <a:custGeom>
              <a:avLst/>
              <a:gdLst/>
              <a:ahLst/>
              <a:cxnLst/>
              <a:rect l="l" t="t" r="r" b="b"/>
              <a:pathLst>
                <a:path w="48387" h="21031">
                  <a:moveTo>
                    <a:pt x="44030" y="0"/>
                  </a:moveTo>
                  <a:lnTo>
                    <a:pt x="4356" y="0"/>
                  </a:lnTo>
                  <a:lnTo>
                    <a:pt x="0" y="4356"/>
                  </a:lnTo>
                  <a:lnTo>
                    <a:pt x="0" y="16675"/>
                  </a:lnTo>
                  <a:lnTo>
                    <a:pt x="4356" y="21031"/>
                  </a:lnTo>
                  <a:lnTo>
                    <a:pt x="44030" y="21031"/>
                  </a:lnTo>
                  <a:lnTo>
                    <a:pt x="48386" y="16675"/>
                  </a:lnTo>
                  <a:lnTo>
                    <a:pt x="48386" y="4356"/>
                  </a:lnTo>
                  <a:lnTo>
                    <a:pt x="44030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>
              <a:noAutofit/>
            </a:bodyPr>
            <a:lstStyle/>
            <a:p>
              <a:endParaRPr sz="1800"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5" name="object 46"/>
            <p:cNvSpPr/>
            <p:nvPr/>
          </p:nvSpPr>
          <p:spPr>
            <a:xfrm>
              <a:off x="5387813" y="1492614"/>
              <a:ext cx="43988" cy="18557"/>
            </a:xfrm>
            <a:custGeom>
              <a:avLst/>
              <a:gdLst/>
              <a:ahLst/>
              <a:cxnLst/>
              <a:rect l="l" t="t" r="r" b="b"/>
              <a:pathLst>
                <a:path w="48387" h="21031">
                  <a:moveTo>
                    <a:pt x="44030" y="0"/>
                  </a:moveTo>
                  <a:lnTo>
                    <a:pt x="4356" y="0"/>
                  </a:lnTo>
                  <a:lnTo>
                    <a:pt x="0" y="4356"/>
                  </a:lnTo>
                  <a:lnTo>
                    <a:pt x="0" y="16675"/>
                  </a:lnTo>
                  <a:lnTo>
                    <a:pt x="4356" y="21031"/>
                  </a:lnTo>
                  <a:lnTo>
                    <a:pt x="44030" y="21031"/>
                  </a:lnTo>
                  <a:lnTo>
                    <a:pt x="48386" y="16675"/>
                  </a:lnTo>
                  <a:lnTo>
                    <a:pt x="48386" y="4356"/>
                  </a:lnTo>
                  <a:lnTo>
                    <a:pt x="44030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>
              <a:noAutofit/>
            </a:bodyPr>
            <a:lstStyle/>
            <a:p>
              <a:endParaRPr sz="1800"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6" name="object 47"/>
            <p:cNvSpPr/>
            <p:nvPr/>
          </p:nvSpPr>
          <p:spPr>
            <a:xfrm>
              <a:off x="5372987" y="1518727"/>
              <a:ext cx="73636" cy="18557"/>
            </a:xfrm>
            <a:custGeom>
              <a:avLst/>
              <a:gdLst/>
              <a:ahLst/>
              <a:cxnLst/>
              <a:rect l="l" t="t" r="r" b="b"/>
              <a:pathLst>
                <a:path w="81000" h="21031">
                  <a:moveTo>
                    <a:pt x="76644" y="0"/>
                  </a:moveTo>
                  <a:lnTo>
                    <a:pt x="4356" y="0"/>
                  </a:lnTo>
                  <a:lnTo>
                    <a:pt x="0" y="4356"/>
                  </a:lnTo>
                  <a:lnTo>
                    <a:pt x="0" y="16675"/>
                  </a:lnTo>
                  <a:lnTo>
                    <a:pt x="4356" y="21031"/>
                  </a:lnTo>
                  <a:lnTo>
                    <a:pt x="76644" y="21031"/>
                  </a:lnTo>
                  <a:lnTo>
                    <a:pt x="81000" y="16675"/>
                  </a:lnTo>
                  <a:lnTo>
                    <a:pt x="81000" y="4356"/>
                  </a:lnTo>
                  <a:lnTo>
                    <a:pt x="76644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>
              <a:noAutofit/>
            </a:bodyPr>
            <a:lstStyle/>
            <a:p>
              <a:endParaRPr sz="1800"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7" name="object 48"/>
            <p:cNvSpPr/>
            <p:nvPr/>
          </p:nvSpPr>
          <p:spPr>
            <a:xfrm>
              <a:off x="5372987" y="1544841"/>
              <a:ext cx="73636" cy="18557"/>
            </a:xfrm>
            <a:custGeom>
              <a:avLst/>
              <a:gdLst/>
              <a:ahLst/>
              <a:cxnLst/>
              <a:rect l="l" t="t" r="r" b="b"/>
              <a:pathLst>
                <a:path w="81000" h="21031">
                  <a:moveTo>
                    <a:pt x="76644" y="0"/>
                  </a:moveTo>
                  <a:lnTo>
                    <a:pt x="4356" y="0"/>
                  </a:lnTo>
                  <a:lnTo>
                    <a:pt x="0" y="4356"/>
                  </a:lnTo>
                  <a:lnTo>
                    <a:pt x="0" y="16675"/>
                  </a:lnTo>
                  <a:lnTo>
                    <a:pt x="4356" y="21031"/>
                  </a:lnTo>
                  <a:lnTo>
                    <a:pt x="76644" y="21031"/>
                  </a:lnTo>
                  <a:lnTo>
                    <a:pt x="81000" y="16675"/>
                  </a:lnTo>
                  <a:lnTo>
                    <a:pt x="81000" y="4356"/>
                  </a:lnTo>
                  <a:lnTo>
                    <a:pt x="76644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>
              <a:noAutofit/>
            </a:bodyPr>
            <a:lstStyle/>
            <a:p>
              <a:endParaRPr sz="1800"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8" name="object 49"/>
            <p:cNvSpPr/>
            <p:nvPr/>
          </p:nvSpPr>
          <p:spPr>
            <a:xfrm>
              <a:off x="5372987" y="1570954"/>
              <a:ext cx="73636" cy="18557"/>
            </a:xfrm>
            <a:custGeom>
              <a:avLst/>
              <a:gdLst/>
              <a:ahLst/>
              <a:cxnLst/>
              <a:rect l="l" t="t" r="r" b="b"/>
              <a:pathLst>
                <a:path w="81000" h="21031">
                  <a:moveTo>
                    <a:pt x="76644" y="0"/>
                  </a:moveTo>
                  <a:lnTo>
                    <a:pt x="4356" y="0"/>
                  </a:lnTo>
                  <a:lnTo>
                    <a:pt x="0" y="4356"/>
                  </a:lnTo>
                  <a:lnTo>
                    <a:pt x="0" y="16675"/>
                  </a:lnTo>
                  <a:lnTo>
                    <a:pt x="4356" y="21031"/>
                  </a:lnTo>
                  <a:lnTo>
                    <a:pt x="76644" y="21031"/>
                  </a:lnTo>
                  <a:lnTo>
                    <a:pt x="81000" y="16675"/>
                  </a:lnTo>
                  <a:lnTo>
                    <a:pt x="81000" y="4356"/>
                  </a:lnTo>
                  <a:lnTo>
                    <a:pt x="76644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>
              <a:noAutofit/>
            </a:bodyPr>
            <a:lstStyle/>
            <a:p>
              <a:endParaRPr sz="1800"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9" name="object 50"/>
            <p:cNvSpPr/>
            <p:nvPr/>
          </p:nvSpPr>
          <p:spPr>
            <a:xfrm>
              <a:off x="5387813" y="1597067"/>
              <a:ext cx="43988" cy="18557"/>
            </a:xfrm>
            <a:custGeom>
              <a:avLst/>
              <a:gdLst/>
              <a:ahLst/>
              <a:cxnLst/>
              <a:rect l="l" t="t" r="r" b="b"/>
              <a:pathLst>
                <a:path w="48387" h="21031">
                  <a:moveTo>
                    <a:pt x="44030" y="0"/>
                  </a:moveTo>
                  <a:lnTo>
                    <a:pt x="4356" y="0"/>
                  </a:lnTo>
                  <a:lnTo>
                    <a:pt x="0" y="4356"/>
                  </a:lnTo>
                  <a:lnTo>
                    <a:pt x="0" y="16675"/>
                  </a:lnTo>
                  <a:lnTo>
                    <a:pt x="4356" y="21031"/>
                  </a:lnTo>
                  <a:lnTo>
                    <a:pt x="44030" y="21031"/>
                  </a:lnTo>
                  <a:lnTo>
                    <a:pt x="48386" y="16675"/>
                  </a:lnTo>
                  <a:lnTo>
                    <a:pt x="48386" y="4356"/>
                  </a:lnTo>
                  <a:lnTo>
                    <a:pt x="44030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>
              <a:noAutofit/>
            </a:bodyPr>
            <a:lstStyle/>
            <a:p>
              <a:endParaRPr sz="1800"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0" name="object 51"/>
            <p:cNvSpPr/>
            <p:nvPr/>
          </p:nvSpPr>
          <p:spPr>
            <a:xfrm>
              <a:off x="5035237" y="2084428"/>
              <a:ext cx="503958" cy="0"/>
            </a:xfrm>
            <a:custGeom>
              <a:avLst/>
              <a:gdLst/>
              <a:ahLst/>
              <a:cxnLst/>
              <a:rect l="l" t="t" r="r" b="b"/>
              <a:pathLst>
                <a:path w="554354">
                  <a:moveTo>
                    <a:pt x="0" y="0"/>
                  </a:moveTo>
                  <a:lnTo>
                    <a:pt x="554354" y="0"/>
                  </a:lnTo>
                </a:path>
              </a:pathLst>
            </a:custGeom>
            <a:grpFill/>
            <a:ln w="54254">
              <a:solidFill>
                <a:srgbClr val="FFFFF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800"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1" name="object 52"/>
            <p:cNvSpPr/>
            <p:nvPr/>
          </p:nvSpPr>
          <p:spPr>
            <a:xfrm>
              <a:off x="5076004" y="1640252"/>
              <a:ext cx="422436" cy="401014"/>
            </a:xfrm>
            <a:custGeom>
              <a:avLst/>
              <a:gdLst/>
              <a:ahLst/>
              <a:cxnLst/>
              <a:rect l="l" t="t" r="r" b="b"/>
              <a:pathLst>
                <a:path w="464680" h="454482">
                  <a:moveTo>
                    <a:pt x="464680" y="0"/>
                  </a:moveTo>
                  <a:lnTo>
                    <a:pt x="0" y="0"/>
                  </a:lnTo>
                  <a:lnTo>
                    <a:pt x="0" y="454482"/>
                  </a:lnTo>
                  <a:lnTo>
                    <a:pt x="464680" y="454482"/>
                  </a:lnTo>
                  <a:lnTo>
                    <a:pt x="464680" y="363220"/>
                  </a:lnTo>
                  <a:lnTo>
                    <a:pt x="207276" y="363220"/>
                  </a:lnTo>
                  <a:lnTo>
                    <a:pt x="233337" y="236931"/>
                  </a:lnTo>
                  <a:lnTo>
                    <a:pt x="133108" y="236931"/>
                  </a:lnTo>
                  <a:lnTo>
                    <a:pt x="181216" y="90601"/>
                  </a:lnTo>
                  <a:lnTo>
                    <a:pt x="464680" y="90601"/>
                  </a:lnTo>
                  <a:lnTo>
                    <a:pt x="464680" y="0"/>
                  </a:lnTo>
                  <a:close/>
                </a:path>
                <a:path w="464680" h="454482">
                  <a:moveTo>
                    <a:pt x="464680" y="90601"/>
                  </a:moveTo>
                  <a:lnTo>
                    <a:pt x="279438" y="90601"/>
                  </a:lnTo>
                  <a:lnTo>
                    <a:pt x="245364" y="178803"/>
                  </a:lnTo>
                  <a:lnTo>
                    <a:pt x="331558" y="178803"/>
                  </a:lnTo>
                  <a:lnTo>
                    <a:pt x="207276" y="363220"/>
                  </a:lnTo>
                  <a:lnTo>
                    <a:pt x="464680" y="363220"/>
                  </a:lnTo>
                  <a:lnTo>
                    <a:pt x="464680" y="90601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>
              <a:noAutofit/>
            </a:bodyPr>
            <a:lstStyle/>
            <a:p>
              <a:endParaRPr sz="1800"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52" name="Picture 2" descr="Resultado de imagen para cenace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7551" y="2519311"/>
            <a:ext cx="1150345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53" name="60 Grupo"/>
          <p:cNvGrpSpPr/>
          <p:nvPr/>
        </p:nvGrpSpPr>
        <p:grpSpPr>
          <a:xfrm>
            <a:off x="3207130" y="2921443"/>
            <a:ext cx="507414" cy="414339"/>
            <a:chOff x="3886973" y="1717677"/>
            <a:chExt cx="742905" cy="625018"/>
          </a:xfrm>
          <a:solidFill>
            <a:srgbClr val="7F8184"/>
          </a:solidFill>
        </p:grpSpPr>
        <p:sp>
          <p:nvSpPr>
            <p:cNvPr id="354" name="object 25"/>
            <p:cNvSpPr/>
            <p:nvPr/>
          </p:nvSpPr>
          <p:spPr>
            <a:xfrm>
              <a:off x="3886996" y="1717677"/>
              <a:ext cx="240038" cy="163042"/>
            </a:xfrm>
            <a:custGeom>
              <a:avLst/>
              <a:gdLst/>
              <a:ahLst/>
              <a:cxnLst/>
              <a:rect l="l" t="t" r="r" b="b"/>
              <a:pathLst>
                <a:path w="240038" h="163042">
                  <a:moveTo>
                    <a:pt x="219400" y="0"/>
                  </a:moveTo>
                  <a:lnTo>
                    <a:pt x="20607" y="0"/>
                  </a:lnTo>
                  <a:lnTo>
                    <a:pt x="13482" y="3200"/>
                  </a:lnTo>
                  <a:lnTo>
                    <a:pt x="8339" y="8356"/>
                  </a:lnTo>
                  <a:lnTo>
                    <a:pt x="3183" y="13550"/>
                  </a:lnTo>
                  <a:lnTo>
                    <a:pt x="0" y="20637"/>
                  </a:lnTo>
                  <a:lnTo>
                    <a:pt x="5" y="142417"/>
                  </a:lnTo>
                  <a:lnTo>
                    <a:pt x="3170" y="149479"/>
                  </a:lnTo>
                  <a:lnTo>
                    <a:pt x="13546" y="159854"/>
                  </a:lnTo>
                  <a:lnTo>
                    <a:pt x="20658" y="163042"/>
                  </a:lnTo>
                  <a:lnTo>
                    <a:pt x="219362" y="163042"/>
                  </a:lnTo>
                  <a:lnTo>
                    <a:pt x="226474" y="159842"/>
                  </a:lnTo>
                  <a:lnTo>
                    <a:pt x="231643" y="154686"/>
                  </a:lnTo>
                  <a:lnTo>
                    <a:pt x="236837" y="149542"/>
                  </a:lnTo>
                  <a:lnTo>
                    <a:pt x="240038" y="142417"/>
                  </a:lnTo>
                  <a:lnTo>
                    <a:pt x="240038" y="140462"/>
                  </a:lnTo>
                  <a:lnTo>
                    <a:pt x="26817" y="140462"/>
                  </a:lnTo>
                  <a:lnTo>
                    <a:pt x="25357" y="139801"/>
                  </a:lnTo>
                  <a:lnTo>
                    <a:pt x="23211" y="137680"/>
                  </a:lnTo>
                  <a:lnTo>
                    <a:pt x="22563" y="136207"/>
                  </a:lnTo>
                  <a:lnTo>
                    <a:pt x="22563" y="26847"/>
                  </a:lnTo>
                  <a:lnTo>
                    <a:pt x="23211" y="25374"/>
                  </a:lnTo>
                  <a:lnTo>
                    <a:pt x="24265" y="24333"/>
                  </a:lnTo>
                  <a:lnTo>
                    <a:pt x="25382" y="23253"/>
                  </a:lnTo>
                  <a:lnTo>
                    <a:pt x="26843" y="22593"/>
                  </a:lnTo>
                  <a:lnTo>
                    <a:pt x="240038" y="22593"/>
                  </a:lnTo>
                  <a:lnTo>
                    <a:pt x="240038" y="20637"/>
                  </a:lnTo>
                  <a:lnTo>
                    <a:pt x="236837" y="13512"/>
                  </a:lnTo>
                  <a:lnTo>
                    <a:pt x="226525" y="3200"/>
                  </a:lnTo>
                  <a:lnTo>
                    <a:pt x="219400" y="0"/>
                  </a:lnTo>
                  <a:close/>
                </a:path>
                <a:path w="240038" h="163042">
                  <a:moveTo>
                    <a:pt x="231694" y="154673"/>
                  </a:moveTo>
                  <a:close/>
                </a:path>
                <a:path w="240038" h="163042">
                  <a:moveTo>
                    <a:pt x="240038" y="22593"/>
                  </a:moveTo>
                  <a:lnTo>
                    <a:pt x="213152" y="22593"/>
                  </a:lnTo>
                  <a:lnTo>
                    <a:pt x="214638" y="23253"/>
                  </a:lnTo>
                  <a:lnTo>
                    <a:pt x="216771" y="25400"/>
                  </a:lnTo>
                  <a:lnTo>
                    <a:pt x="217433" y="26847"/>
                  </a:lnTo>
                  <a:lnTo>
                    <a:pt x="217427" y="136207"/>
                  </a:lnTo>
                  <a:lnTo>
                    <a:pt x="216771" y="137642"/>
                  </a:lnTo>
                  <a:lnTo>
                    <a:pt x="215705" y="138722"/>
                  </a:lnTo>
                  <a:lnTo>
                    <a:pt x="214663" y="139801"/>
                  </a:lnTo>
                  <a:lnTo>
                    <a:pt x="213190" y="140462"/>
                  </a:lnTo>
                  <a:lnTo>
                    <a:pt x="240038" y="140462"/>
                  </a:lnTo>
                  <a:lnTo>
                    <a:pt x="240038" y="22593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>
              <a:noAutofit/>
            </a:bodyPr>
            <a:lstStyle/>
            <a:p>
              <a:endParaRPr sz="1800"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5" name="object 26"/>
            <p:cNvSpPr/>
            <p:nvPr/>
          </p:nvSpPr>
          <p:spPr>
            <a:xfrm>
              <a:off x="4389840" y="1717677"/>
              <a:ext cx="240038" cy="163042"/>
            </a:xfrm>
            <a:custGeom>
              <a:avLst/>
              <a:gdLst/>
              <a:ahLst/>
              <a:cxnLst/>
              <a:rect l="l" t="t" r="r" b="b"/>
              <a:pathLst>
                <a:path w="240038" h="163042">
                  <a:moveTo>
                    <a:pt x="219400" y="0"/>
                  </a:moveTo>
                  <a:lnTo>
                    <a:pt x="20607" y="0"/>
                  </a:lnTo>
                  <a:lnTo>
                    <a:pt x="13482" y="3200"/>
                  </a:lnTo>
                  <a:lnTo>
                    <a:pt x="8339" y="8356"/>
                  </a:lnTo>
                  <a:lnTo>
                    <a:pt x="3183" y="13550"/>
                  </a:lnTo>
                  <a:lnTo>
                    <a:pt x="0" y="20637"/>
                  </a:lnTo>
                  <a:lnTo>
                    <a:pt x="5" y="142417"/>
                  </a:lnTo>
                  <a:lnTo>
                    <a:pt x="3170" y="149479"/>
                  </a:lnTo>
                  <a:lnTo>
                    <a:pt x="13546" y="159854"/>
                  </a:lnTo>
                  <a:lnTo>
                    <a:pt x="20658" y="163042"/>
                  </a:lnTo>
                  <a:lnTo>
                    <a:pt x="219362" y="163042"/>
                  </a:lnTo>
                  <a:lnTo>
                    <a:pt x="226474" y="159842"/>
                  </a:lnTo>
                  <a:lnTo>
                    <a:pt x="231643" y="154686"/>
                  </a:lnTo>
                  <a:lnTo>
                    <a:pt x="236837" y="149542"/>
                  </a:lnTo>
                  <a:lnTo>
                    <a:pt x="240038" y="142417"/>
                  </a:lnTo>
                  <a:lnTo>
                    <a:pt x="240038" y="140462"/>
                  </a:lnTo>
                  <a:lnTo>
                    <a:pt x="26817" y="140462"/>
                  </a:lnTo>
                  <a:lnTo>
                    <a:pt x="25357" y="139801"/>
                  </a:lnTo>
                  <a:lnTo>
                    <a:pt x="23211" y="137680"/>
                  </a:lnTo>
                  <a:lnTo>
                    <a:pt x="22563" y="136207"/>
                  </a:lnTo>
                  <a:lnTo>
                    <a:pt x="22563" y="26847"/>
                  </a:lnTo>
                  <a:lnTo>
                    <a:pt x="23211" y="25374"/>
                  </a:lnTo>
                  <a:lnTo>
                    <a:pt x="24265" y="24333"/>
                  </a:lnTo>
                  <a:lnTo>
                    <a:pt x="25382" y="23253"/>
                  </a:lnTo>
                  <a:lnTo>
                    <a:pt x="26843" y="22593"/>
                  </a:lnTo>
                  <a:lnTo>
                    <a:pt x="240038" y="22593"/>
                  </a:lnTo>
                  <a:lnTo>
                    <a:pt x="240038" y="20637"/>
                  </a:lnTo>
                  <a:lnTo>
                    <a:pt x="236837" y="13512"/>
                  </a:lnTo>
                  <a:lnTo>
                    <a:pt x="226525" y="3200"/>
                  </a:lnTo>
                  <a:lnTo>
                    <a:pt x="219400" y="0"/>
                  </a:lnTo>
                  <a:close/>
                </a:path>
                <a:path w="240038" h="163042">
                  <a:moveTo>
                    <a:pt x="231694" y="154673"/>
                  </a:moveTo>
                  <a:close/>
                </a:path>
                <a:path w="240038" h="163042">
                  <a:moveTo>
                    <a:pt x="240038" y="22593"/>
                  </a:moveTo>
                  <a:lnTo>
                    <a:pt x="213152" y="22593"/>
                  </a:lnTo>
                  <a:lnTo>
                    <a:pt x="214638" y="23253"/>
                  </a:lnTo>
                  <a:lnTo>
                    <a:pt x="216771" y="25400"/>
                  </a:lnTo>
                  <a:lnTo>
                    <a:pt x="217433" y="26847"/>
                  </a:lnTo>
                  <a:lnTo>
                    <a:pt x="217427" y="136207"/>
                  </a:lnTo>
                  <a:lnTo>
                    <a:pt x="216771" y="137642"/>
                  </a:lnTo>
                  <a:lnTo>
                    <a:pt x="215705" y="138722"/>
                  </a:lnTo>
                  <a:lnTo>
                    <a:pt x="214663" y="139801"/>
                  </a:lnTo>
                  <a:lnTo>
                    <a:pt x="213190" y="140462"/>
                  </a:lnTo>
                  <a:lnTo>
                    <a:pt x="240038" y="140462"/>
                  </a:lnTo>
                  <a:lnTo>
                    <a:pt x="240038" y="22593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>
              <a:noAutofit/>
            </a:bodyPr>
            <a:lstStyle/>
            <a:p>
              <a:endParaRPr sz="1800"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6" name="object 27"/>
            <p:cNvSpPr/>
            <p:nvPr/>
          </p:nvSpPr>
          <p:spPr>
            <a:xfrm>
              <a:off x="4389840" y="1898468"/>
              <a:ext cx="240038" cy="163042"/>
            </a:xfrm>
            <a:custGeom>
              <a:avLst/>
              <a:gdLst/>
              <a:ahLst/>
              <a:cxnLst/>
              <a:rect l="l" t="t" r="r" b="b"/>
              <a:pathLst>
                <a:path w="240038" h="163042">
                  <a:moveTo>
                    <a:pt x="219400" y="0"/>
                  </a:moveTo>
                  <a:lnTo>
                    <a:pt x="20607" y="0"/>
                  </a:lnTo>
                  <a:lnTo>
                    <a:pt x="13482" y="3200"/>
                  </a:lnTo>
                  <a:lnTo>
                    <a:pt x="8339" y="8356"/>
                  </a:lnTo>
                  <a:lnTo>
                    <a:pt x="3183" y="13550"/>
                  </a:lnTo>
                  <a:lnTo>
                    <a:pt x="0" y="20637"/>
                  </a:lnTo>
                  <a:lnTo>
                    <a:pt x="5" y="142417"/>
                  </a:lnTo>
                  <a:lnTo>
                    <a:pt x="3170" y="149479"/>
                  </a:lnTo>
                  <a:lnTo>
                    <a:pt x="13546" y="159854"/>
                  </a:lnTo>
                  <a:lnTo>
                    <a:pt x="20658" y="163042"/>
                  </a:lnTo>
                  <a:lnTo>
                    <a:pt x="219362" y="163042"/>
                  </a:lnTo>
                  <a:lnTo>
                    <a:pt x="226474" y="159842"/>
                  </a:lnTo>
                  <a:lnTo>
                    <a:pt x="231643" y="154686"/>
                  </a:lnTo>
                  <a:lnTo>
                    <a:pt x="236837" y="149542"/>
                  </a:lnTo>
                  <a:lnTo>
                    <a:pt x="240038" y="142417"/>
                  </a:lnTo>
                  <a:lnTo>
                    <a:pt x="240038" y="140462"/>
                  </a:lnTo>
                  <a:lnTo>
                    <a:pt x="26817" y="140462"/>
                  </a:lnTo>
                  <a:lnTo>
                    <a:pt x="25357" y="139801"/>
                  </a:lnTo>
                  <a:lnTo>
                    <a:pt x="23211" y="137680"/>
                  </a:lnTo>
                  <a:lnTo>
                    <a:pt x="22563" y="136207"/>
                  </a:lnTo>
                  <a:lnTo>
                    <a:pt x="22563" y="26847"/>
                  </a:lnTo>
                  <a:lnTo>
                    <a:pt x="23211" y="25374"/>
                  </a:lnTo>
                  <a:lnTo>
                    <a:pt x="24265" y="24333"/>
                  </a:lnTo>
                  <a:lnTo>
                    <a:pt x="25382" y="23253"/>
                  </a:lnTo>
                  <a:lnTo>
                    <a:pt x="26843" y="22593"/>
                  </a:lnTo>
                  <a:lnTo>
                    <a:pt x="240038" y="22593"/>
                  </a:lnTo>
                  <a:lnTo>
                    <a:pt x="240038" y="20637"/>
                  </a:lnTo>
                  <a:lnTo>
                    <a:pt x="236837" y="13512"/>
                  </a:lnTo>
                  <a:lnTo>
                    <a:pt x="226525" y="3200"/>
                  </a:lnTo>
                  <a:lnTo>
                    <a:pt x="219400" y="0"/>
                  </a:lnTo>
                  <a:close/>
                </a:path>
                <a:path w="240038" h="163042">
                  <a:moveTo>
                    <a:pt x="231694" y="154673"/>
                  </a:moveTo>
                  <a:close/>
                </a:path>
                <a:path w="240038" h="163042">
                  <a:moveTo>
                    <a:pt x="240038" y="22593"/>
                  </a:moveTo>
                  <a:lnTo>
                    <a:pt x="213152" y="22593"/>
                  </a:lnTo>
                  <a:lnTo>
                    <a:pt x="214638" y="23253"/>
                  </a:lnTo>
                  <a:lnTo>
                    <a:pt x="216771" y="25400"/>
                  </a:lnTo>
                  <a:lnTo>
                    <a:pt x="217433" y="26847"/>
                  </a:lnTo>
                  <a:lnTo>
                    <a:pt x="217427" y="136207"/>
                  </a:lnTo>
                  <a:lnTo>
                    <a:pt x="216771" y="137642"/>
                  </a:lnTo>
                  <a:lnTo>
                    <a:pt x="215705" y="138722"/>
                  </a:lnTo>
                  <a:lnTo>
                    <a:pt x="214663" y="139801"/>
                  </a:lnTo>
                  <a:lnTo>
                    <a:pt x="213190" y="140462"/>
                  </a:lnTo>
                  <a:lnTo>
                    <a:pt x="240038" y="140462"/>
                  </a:lnTo>
                  <a:lnTo>
                    <a:pt x="240038" y="22593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>
              <a:noAutofit/>
            </a:bodyPr>
            <a:lstStyle/>
            <a:p>
              <a:endParaRPr sz="1800"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7" name="object 28"/>
            <p:cNvSpPr/>
            <p:nvPr/>
          </p:nvSpPr>
          <p:spPr>
            <a:xfrm>
              <a:off x="4126451" y="1893144"/>
              <a:ext cx="116118" cy="115316"/>
            </a:xfrm>
            <a:custGeom>
              <a:avLst/>
              <a:gdLst/>
              <a:ahLst/>
              <a:cxnLst/>
              <a:rect l="l" t="t" r="r" b="b"/>
              <a:pathLst>
                <a:path w="116118" h="115316">
                  <a:moveTo>
                    <a:pt x="58213" y="0"/>
                  </a:moveTo>
                  <a:lnTo>
                    <a:pt x="13650" y="21407"/>
                  </a:lnTo>
                  <a:lnTo>
                    <a:pt x="0" y="62455"/>
                  </a:lnTo>
                  <a:lnTo>
                    <a:pt x="2340" y="75000"/>
                  </a:lnTo>
                  <a:lnTo>
                    <a:pt x="38423" y="110730"/>
                  </a:lnTo>
                  <a:lnTo>
                    <a:pt x="70930" y="115316"/>
                  </a:lnTo>
                  <a:lnTo>
                    <a:pt x="83367" y="110873"/>
                  </a:lnTo>
                  <a:lnTo>
                    <a:pt x="110376" y="81590"/>
                  </a:lnTo>
                  <a:lnTo>
                    <a:pt x="116118" y="51060"/>
                  </a:lnTo>
                  <a:lnTo>
                    <a:pt x="112647" y="37285"/>
                  </a:lnTo>
                  <a:lnTo>
                    <a:pt x="85649" y="6842"/>
                  </a:lnTo>
                  <a:lnTo>
                    <a:pt x="58213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>
              <a:noAutofit/>
            </a:bodyPr>
            <a:lstStyle/>
            <a:p>
              <a:endParaRPr sz="1800"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8" name="object 29"/>
            <p:cNvSpPr/>
            <p:nvPr/>
          </p:nvSpPr>
          <p:spPr>
            <a:xfrm>
              <a:off x="4094645" y="2017149"/>
              <a:ext cx="237324" cy="325539"/>
            </a:xfrm>
            <a:custGeom>
              <a:avLst/>
              <a:gdLst/>
              <a:ahLst/>
              <a:cxnLst/>
              <a:rect l="l" t="t" r="r" b="b"/>
              <a:pathLst>
                <a:path w="237324" h="325539">
                  <a:moveTo>
                    <a:pt x="134912" y="67017"/>
                  </a:moveTo>
                  <a:lnTo>
                    <a:pt x="43472" y="67017"/>
                  </a:lnTo>
                  <a:lnTo>
                    <a:pt x="43472" y="325539"/>
                  </a:lnTo>
                  <a:lnTo>
                    <a:pt x="85293" y="325539"/>
                  </a:lnTo>
                  <a:lnTo>
                    <a:pt x="85293" y="198412"/>
                  </a:lnTo>
                  <a:lnTo>
                    <a:pt x="134912" y="198412"/>
                  </a:lnTo>
                  <a:lnTo>
                    <a:pt x="134912" y="67017"/>
                  </a:lnTo>
                  <a:close/>
                </a:path>
                <a:path w="237324" h="325539">
                  <a:moveTo>
                    <a:pt x="134912" y="198412"/>
                  </a:moveTo>
                  <a:lnTo>
                    <a:pt x="94068" y="198412"/>
                  </a:lnTo>
                  <a:lnTo>
                    <a:pt x="94068" y="325539"/>
                  </a:lnTo>
                  <a:lnTo>
                    <a:pt x="134912" y="325539"/>
                  </a:lnTo>
                  <a:lnTo>
                    <a:pt x="134912" y="198412"/>
                  </a:lnTo>
                  <a:close/>
                </a:path>
                <a:path w="237324" h="325539">
                  <a:moveTo>
                    <a:pt x="134912" y="0"/>
                  </a:moveTo>
                  <a:lnTo>
                    <a:pt x="36576" y="0"/>
                  </a:lnTo>
                  <a:lnTo>
                    <a:pt x="22611" y="2786"/>
                  </a:lnTo>
                  <a:lnTo>
                    <a:pt x="11106" y="10388"/>
                  </a:lnTo>
                  <a:lnTo>
                    <a:pt x="3195" y="21671"/>
                  </a:lnTo>
                  <a:lnTo>
                    <a:pt x="16" y="35500"/>
                  </a:lnTo>
                  <a:lnTo>
                    <a:pt x="0" y="150634"/>
                  </a:lnTo>
                  <a:lnTo>
                    <a:pt x="37134" y="150634"/>
                  </a:lnTo>
                  <a:lnTo>
                    <a:pt x="37134" y="67017"/>
                  </a:lnTo>
                  <a:lnTo>
                    <a:pt x="134912" y="67017"/>
                  </a:lnTo>
                  <a:lnTo>
                    <a:pt x="134912" y="43611"/>
                  </a:lnTo>
                  <a:lnTo>
                    <a:pt x="237324" y="43611"/>
                  </a:lnTo>
                  <a:lnTo>
                    <a:pt x="237324" y="25565"/>
                  </a:lnTo>
                  <a:lnTo>
                    <a:pt x="176923" y="25565"/>
                  </a:lnTo>
                  <a:lnTo>
                    <a:pt x="134912" y="0"/>
                  </a:lnTo>
                  <a:close/>
                </a:path>
                <a:path w="237324" h="325539">
                  <a:moveTo>
                    <a:pt x="237324" y="43611"/>
                  </a:moveTo>
                  <a:lnTo>
                    <a:pt x="134912" y="43611"/>
                  </a:lnTo>
                  <a:lnTo>
                    <a:pt x="176923" y="66725"/>
                  </a:lnTo>
                  <a:lnTo>
                    <a:pt x="237324" y="66725"/>
                  </a:lnTo>
                  <a:lnTo>
                    <a:pt x="237324" y="43611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>
              <a:noAutofit/>
            </a:bodyPr>
            <a:lstStyle/>
            <a:p>
              <a:endParaRPr sz="1800"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9" name="object 30"/>
            <p:cNvSpPr/>
            <p:nvPr/>
          </p:nvSpPr>
          <p:spPr>
            <a:xfrm>
              <a:off x="4239558" y="1898475"/>
              <a:ext cx="138899" cy="163029"/>
            </a:xfrm>
            <a:custGeom>
              <a:avLst/>
              <a:gdLst/>
              <a:ahLst/>
              <a:cxnLst/>
              <a:rect l="l" t="t" r="r" b="b"/>
              <a:pathLst>
                <a:path w="138899" h="163029">
                  <a:moveTo>
                    <a:pt x="118262" y="0"/>
                  </a:moveTo>
                  <a:lnTo>
                    <a:pt x="0" y="0"/>
                  </a:lnTo>
                  <a:lnTo>
                    <a:pt x="8058" y="9829"/>
                  </a:lnTo>
                  <a:lnTo>
                    <a:pt x="14413" y="20917"/>
                  </a:lnTo>
                  <a:lnTo>
                    <a:pt x="110413" y="22580"/>
                  </a:lnTo>
                  <a:lnTo>
                    <a:pt x="112013" y="22580"/>
                  </a:lnTo>
                  <a:lnTo>
                    <a:pt x="113487" y="23253"/>
                  </a:lnTo>
                  <a:lnTo>
                    <a:pt x="115633" y="25387"/>
                  </a:lnTo>
                  <a:lnTo>
                    <a:pt x="116306" y="26860"/>
                  </a:lnTo>
                  <a:lnTo>
                    <a:pt x="116306" y="136169"/>
                  </a:lnTo>
                  <a:lnTo>
                    <a:pt x="115633" y="137642"/>
                  </a:lnTo>
                  <a:lnTo>
                    <a:pt x="114566" y="138709"/>
                  </a:lnTo>
                  <a:lnTo>
                    <a:pt x="113525" y="139801"/>
                  </a:lnTo>
                  <a:lnTo>
                    <a:pt x="112052" y="140449"/>
                  </a:lnTo>
                  <a:lnTo>
                    <a:pt x="110058" y="140449"/>
                  </a:lnTo>
                  <a:lnTo>
                    <a:pt x="110312" y="141668"/>
                  </a:lnTo>
                  <a:lnTo>
                    <a:pt x="110400" y="142405"/>
                  </a:lnTo>
                  <a:lnTo>
                    <a:pt x="110464" y="163029"/>
                  </a:lnTo>
                  <a:lnTo>
                    <a:pt x="118249" y="163017"/>
                  </a:lnTo>
                  <a:lnTo>
                    <a:pt x="125348" y="159816"/>
                  </a:lnTo>
                  <a:lnTo>
                    <a:pt x="130492" y="154685"/>
                  </a:lnTo>
                  <a:lnTo>
                    <a:pt x="135699" y="149529"/>
                  </a:lnTo>
                  <a:lnTo>
                    <a:pt x="138899" y="142405"/>
                  </a:lnTo>
                  <a:lnTo>
                    <a:pt x="138899" y="20624"/>
                  </a:lnTo>
                  <a:lnTo>
                    <a:pt x="135699" y="13500"/>
                  </a:lnTo>
                  <a:lnTo>
                    <a:pt x="125387" y="3200"/>
                  </a:lnTo>
                  <a:lnTo>
                    <a:pt x="118262" y="0"/>
                  </a:lnTo>
                  <a:close/>
                </a:path>
                <a:path w="138899" h="163029">
                  <a:moveTo>
                    <a:pt x="130568" y="154660"/>
                  </a:moveTo>
                  <a:close/>
                </a:path>
              </a:pathLst>
            </a:custGeom>
            <a:grpFill/>
          </p:spPr>
          <p:txBody>
            <a:bodyPr wrap="square" lIns="0" tIns="0" rIns="0" bIns="0" rtlCol="0">
              <a:noAutofit/>
            </a:bodyPr>
            <a:lstStyle/>
            <a:p>
              <a:endParaRPr sz="1800"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0" name="object 31"/>
            <p:cNvSpPr/>
            <p:nvPr/>
          </p:nvSpPr>
          <p:spPr>
            <a:xfrm>
              <a:off x="4138412" y="1717681"/>
              <a:ext cx="240038" cy="163042"/>
            </a:xfrm>
            <a:custGeom>
              <a:avLst/>
              <a:gdLst/>
              <a:ahLst/>
              <a:cxnLst/>
              <a:rect l="l" t="t" r="r" b="b"/>
              <a:pathLst>
                <a:path w="240038" h="163042">
                  <a:moveTo>
                    <a:pt x="228917" y="157405"/>
                  </a:moveTo>
                  <a:lnTo>
                    <a:pt x="45820" y="157405"/>
                  </a:lnTo>
                  <a:lnTo>
                    <a:pt x="58919" y="158486"/>
                  </a:lnTo>
                  <a:lnTo>
                    <a:pt x="71066" y="161590"/>
                  </a:lnTo>
                  <a:lnTo>
                    <a:pt x="211564" y="163042"/>
                  </a:lnTo>
                  <a:lnTo>
                    <a:pt x="219362" y="163042"/>
                  </a:lnTo>
                  <a:lnTo>
                    <a:pt x="226487" y="159829"/>
                  </a:lnTo>
                  <a:lnTo>
                    <a:pt x="228917" y="157405"/>
                  </a:lnTo>
                  <a:close/>
                </a:path>
                <a:path w="240038" h="163042">
                  <a:moveTo>
                    <a:pt x="219400" y="0"/>
                  </a:moveTo>
                  <a:lnTo>
                    <a:pt x="20607" y="0"/>
                  </a:lnTo>
                  <a:lnTo>
                    <a:pt x="13495" y="3200"/>
                  </a:lnTo>
                  <a:lnTo>
                    <a:pt x="8339" y="8356"/>
                  </a:lnTo>
                  <a:lnTo>
                    <a:pt x="3183" y="13550"/>
                  </a:lnTo>
                  <a:lnTo>
                    <a:pt x="0" y="20624"/>
                  </a:lnTo>
                  <a:lnTo>
                    <a:pt x="5" y="142405"/>
                  </a:lnTo>
                  <a:lnTo>
                    <a:pt x="3183" y="149466"/>
                  </a:lnTo>
                  <a:lnTo>
                    <a:pt x="11793" y="158089"/>
                  </a:lnTo>
                  <a:lnTo>
                    <a:pt x="16086" y="160515"/>
                  </a:lnTo>
                  <a:lnTo>
                    <a:pt x="20823" y="161861"/>
                  </a:lnTo>
                  <a:lnTo>
                    <a:pt x="32970" y="158607"/>
                  </a:lnTo>
                  <a:lnTo>
                    <a:pt x="45820" y="157405"/>
                  </a:lnTo>
                  <a:lnTo>
                    <a:pt x="228917" y="157405"/>
                  </a:lnTo>
                  <a:lnTo>
                    <a:pt x="231643" y="154686"/>
                  </a:lnTo>
                  <a:lnTo>
                    <a:pt x="236837" y="149529"/>
                  </a:lnTo>
                  <a:lnTo>
                    <a:pt x="240038" y="142405"/>
                  </a:lnTo>
                  <a:lnTo>
                    <a:pt x="240038" y="140449"/>
                  </a:lnTo>
                  <a:lnTo>
                    <a:pt x="26830" y="140449"/>
                  </a:lnTo>
                  <a:lnTo>
                    <a:pt x="25357" y="139801"/>
                  </a:lnTo>
                  <a:lnTo>
                    <a:pt x="23212" y="137642"/>
                  </a:lnTo>
                  <a:lnTo>
                    <a:pt x="22576" y="136194"/>
                  </a:lnTo>
                  <a:lnTo>
                    <a:pt x="22576" y="26835"/>
                  </a:lnTo>
                  <a:lnTo>
                    <a:pt x="23223" y="25361"/>
                  </a:lnTo>
                  <a:lnTo>
                    <a:pt x="24265" y="24320"/>
                  </a:lnTo>
                  <a:lnTo>
                    <a:pt x="25382" y="23253"/>
                  </a:lnTo>
                  <a:lnTo>
                    <a:pt x="26856" y="22580"/>
                  </a:lnTo>
                  <a:lnTo>
                    <a:pt x="240038" y="22580"/>
                  </a:lnTo>
                  <a:lnTo>
                    <a:pt x="240038" y="20624"/>
                  </a:lnTo>
                  <a:lnTo>
                    <a:pt x="236837" y="13500"/>
                  </a:lnTo>
                  <a:lnTo>
                    <a:pt x="226538" y="3200"/>
                  </a:lnTo>
                  <a:lnTo>
                    <a:pt x="219400" y="0"/>
                  </a:lnTo>
                  <a:close/>
                </a:path>
                <a:path w="240038" h="163042">
                  <a:moveTo>
                    <a:pt x="231707" y="154660"/>
                  </a:moveTo>
                  <a:close/>
                </a:path>
                <a:path w="240038" h="163042">
                  <a:moveTo>
                    <a:pt x="240038" y="22580"/>
                  </a:moveTo>
                  <a:lnTo>
                    <a:pt x="213165" y="22580"/>
                  </a:lnTo>
                  <a:lnTo>
                    <a:pt x="214638" y="23253"/>
                  </a:lnTo>
                  <a:lnTo>
                    <a:pt x="216784" y="25400"/>
                  </a:lnTo>
                  <a:lnTo>
                    <a:pt x="217440" y="26835"/>
                  </a:lnTo>
                  <a:lnTo>
                    <a:pt x="217446" y="136194"/>
                  </a:lnTo>
                  <a:lnTo>
                    <a:pt x="216758" y="137668"/>
                  </a:lnTo>
                  <a:lnTo>
                    <a:pt x="215705" y="138709"/>
                  </a:lnTo>
                  <a:lnTo>
                    <a:pt x="214663" y="139801"/>
                  </a:lnTo>
                  <a:lnTo>
                    <a:pt x="213203" y="140449"/>
                  </a:lnTo>
                  <a:lnTo>
                    <a:pt x="240038" y="140449"/>
                  </a:lnTo>
                  <a:lnTo>
                    <a:pt x="240038" y="2258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>
              <a:noAutofit/>
            </a:bodyPr>
            <a:lstStyle/>
            <a:p>
              <a:endParaRPr sz="1800"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1" name="object 32"/>
            <p:cNvSpPr/>
            <p:nvPr/>
          </p:nvSpPr>
          <p:spPr>
            <a:xfrm>
              <a:off x="4247620" y="2079259"/>
              <a:ext cx="382257" cy="263436"/>
            </a:xfrm>
            <a:custGeom>
              <a:avLst/>
              <a:gdLst/>
              <a:ahLst/>
              <a:cxnLst/>
              <a:rect l="l" t="t" r="r" b="b"/>
              <a:pathLst>
                <a:path w="382257" h="263436">
                  <a:moveTo>
                    <a:pt x="0" y="12039"/>
                  </a:moveTo>
                  <a:lnTo>
                    <a:pt x="0" y="263436"/>
                  </a:lnTo>
                  <a:lnTo>
                    <a:pt x="382257" y="263436"/>
                  </a:lnTo>
                  <a:lnTo>
                    <a:pt x="382257" y="22669"/>
                  </a:lnTo>
                  <a:lnTo>
                    <a:pt x="20914" y="22668"/>
                  </a:lnTo>
                  <a:lnTo>
                    <a:pt x="17919" y="21894"/>
                  </a:lnTo>
                  <a:lnTo>
                    <a:pt x="0" y="12039"/>
                  </a:lnTo>
                  <a:close/>
                </a:path>
                <a:path w="382257" h="263436">
                  <a:moveTo>
                    <a:pt x="361619" y="0"/>
                  </a:moveTo>
                  <a:lnTo>
                    <a:pt x="102400" y="0"/>
                  </a:lnTo>
                  <a:lnTo>
                    <a:pt x="102400" y="4610"/>
                  </a:lnTo>
                  <a:lnTo>
                    <a:pt x="97165" y="17327"/>
                  </a:lnTo>
                  <a:lnTo>
                    <a:pt x="84506" y="22668"/>
                  </a:lnTo>
                  <a:lnTo>
                    <a:pt x="20916" y="22669"/>
                  </a:lnTo>
                  <a:lnTo>
                    <a:pt x="382257" y="22669"/>
                  </a:lnTo>
                  <a:lnTo>
                    <a:pt x="382257" y="20637"/>
                  </a:lnTo>
                  <a:lnTo>
                    <a:pt x="379056" y="13512"/>
                  </a:lnTo>
                  <a:lnTo>
                    <a:pt x="368744" y="3200"/>
                  </a:lnTo>
                  <a:lnTo>
                    <a:pt x="361619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>
              <a:noAutofit/>
            </a:bodyPr>
            <a:lstStyle/>
            <a:p>
              <a:endParaRPr sz="1800"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2" name="object 33"/>
            <p:cNvSpPr/>
            <p:nvPr/>
          </p:nvSpPr>
          <p:spPr>
            <a:xfrm>
              <a:off x="3886973" y="1898475"/>
              <a:ext cx="238264" cy="163042"/>
            </a:xfrm>
            <a:custGeom>
              <a:avLst/>
              <a:gdLst/>
              <a:ahLst/>
              <a:cxnLst/>
              <a:rect l="l" t="t" r="r" b="b"/>
              <a:pathLst>
                <a:path w="238264" h="163042">
                  <a:moveTo>
                    <a:pt x="219417" y="0"/>
                  </a:moveTo>
                  <a:lnTo>
                    <a:pt x="20624" y="0"/>
                  </a:lnTo>
                  <a:lnTo>
                    <a:pt x="13512" y="3200"/>
                  </a:lnTo>
                  <a:lnTo>
                    <a:pt x="8356" y="8343"/>
                  </a:lnTo>
                  <a:lnTo>
                    <a:pt x="3200" y="13550"/>
                  </a:lnTo>
                  <a:lnTo>
                    <a:pt x="0" y="20662"/>
                  </a:lnTo>
                  <a:lnTo>
                    <a:pt x="0" y="142354"/>
                  </a:lnTo>
                  <a:lnTo>
                    <a:pt x="3200" y="149466"/>
                  </a:lnTo>
                  <a:lnTo>
                    <a:pt x="13576" y="159842"/>
                  </a:lnTo>
                  <a:lnTo>
                    <a:pt x="20675" y="163042"/>
                  </a:lnTo>
                  <a:lnTo>
                    <a:pt x="189611" y="163042"/>
                  </a:lnTo>
                  <a:lnTo>
                    <a:pt x="189730" y="149466"/>
                  </a:lnTo>
                  <a:lnTo>
                    <a:pt x="190550" y="145186"/>
                  </a:lnTo>
                  <a:lnTo>
                    <a:pt x="191897" y="140449"/>
                  </a:lnTo>
                  <a:lnTo>
                    <a:pt x="26847" y="140449"/>
                  </a:lnTo>
                  <a:lnTo>
                    <a:pt x="25374" y="139801"/>
                  </a:lnTo>
                  <a:lnTo>
                    <a:pt x="23241" y="137667"/>
                  </a:lnTo>
                  <a:lnTo>
                    <a:pt x="22593" y="136194"/>
                  </a:lnTo>
                  <a:lnTo>
                    <a:pt x="22593" y="26835"/>
                  </a:lnTo>
                  <a:lnTo>
                    <a:pt x="23241" y="25361"/>
                  </a:lnTo>
                  <a:lnTo>
                    <a:pt x="24282" y="24320"/>
                  </a:lnTo>
                  <a:lnTo>
                    <a:pt x="25400" y="23253"/>
                  </a:lnTo>
                  <a:lnTo>
                    <a:pt x="26873" y="22580"/>
                  </a:lnTo>
                  <a:lnTo>
                    <a:pt x="227916" y="22580"/>
                  </a:lnTo>
                  <a:lnTo>
                    <a:pt x="230929" y="15951"/>
                  </a:lnTo>
                  <a:lnTo>
                    <a:pt x="233210" y="10121"/>
                  </a:lnTo>
                  <a:lnTo>
                    <a:pt x="232524" y="9169"/>
                  </a:lnTo>
                  <a:lnTo>
                    <a:pt x="226555" y="3200"/>
                  </a:lnTo>
                  <a:lnTo>
                    <a:pt x="219417" y="0"/>
                  </a:lnTo>
                  <a:close/>
                </a:path>
                <a:path w="238264" h="163042">
                  <a:moveTo>
                    <a:pt x="227916" y="22580"/>
                  </a:moveTo>
                  <a:lnTo>
                    <a:pt x="213182" y="22580"/>
                  </a:lnTo>
                  <a:lnTo>
                    <a:pt x="214655" y="23253"/>
                  </a:lnTo>
                  <a:lnTo>
                    <a:pt x="216801" y="25387"/>
                  </a:lnTo>
                  <a:lnTo>
                    <a:pt x="217463" y="26835"/>
                  </a:lnTo>
                  <a:lnTo>
                    <a:pt x="217474" y="107822"/>
                  </a:lnTo>
                  <a:lnTo>
                    <a:pt x="223761" y="104266"/>
                  </a:lnTo>
                  <a:lnTo>
                    <a:pt x="230746" y="101790"/>
                  </a:lnTo>
                  <a:lnTo>
                    <a:pt x="238264" y="100964"/>
                  </a:lnTo>
                  <a:lnTo>
                    <a:pt x="231142" y="90503"/>
                  </a:lnTo>
                  <a:lnTo>
                    <a:pt x="225800" y="78906"/>
                  </a:lnTo>
                  <a:lnTo>
                    <a:pt x="222443" y="66370"/>
                  </a:lnTo>
                  <a:lnTo>
                    <a:pt x="221272" y="53091"/>
                  </a:lnTo>
                  <a:lnTo>
                    <a:pt x="222411" y="39904"/>
                  </a:lnTo>
                  <a:lnTo>
                    <a:pt x="225696" y="27465"/>
                  </a:lnTo>
                  <a:lnTo>
                    <a:pt x="227916" y="2258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>
              <a:noAutofit/>
            </a:bodyPr>
            <a:lstStyle/>
            <a:p>
              <a:endParaRPr sz="1800"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3" name="object 34"/>
            <p:cNvSpPr/>
            <p:nvPr/>
          </p:nvSpPr>
          <p:spPr>
            <a:xfrm>
              <a:off x="3886977" y="2079255"/>
              <a:ext cx="233095" cy="263436"/>
            </a:xfrm>
            <a:custGeom>
              <a:avLst/>
              <a:gdLst/>
              <a:ahLst/>
              <a:cxnLst/>
              <a:rect l="l" t="t" r="r" b="b"/>
              <a:pathLst>
                <a:path w="233095" h="263436">
                  <a:moveTo>
                    <a:pt x="189610" y="0"/>
                  </a:moveTo>
                  <a:lnTo>
                    <a:pt x="20624" y="0"/>
                  </a:lnTo>
                  <a:lnTo>
                    <a:pt x="13512" y="3200"/>
                  </a:lnTo>
                  <a:lnTo>
                    <a:pt x="8356" y="8356"/>
                  </a:lnTo>
                  <a:lnTo>
                    <a:pt x="3200" y="13563"/>
                  </a:lnTo>
                  <a:lnTo>
                    <a:pt x="0" y="20675"/>
                  </a:lnTo>
                  <a:lnTo>
                    <a:pt x="0" y="263436"/>
                  </a:lnTo>
                  <a:lnTo>
                    <a:pt x="233095" y="263436"/>
                  </a:lnTo>
                  <a:lnTo>
                    <a:pt x="233095" y="106591"/>
                  </a:lnTo>
                  <a:lnTo>
                    <a:pt x="207670" y="106591"/>
                  </a:lnTo>
                  <a:lnTo>
                    <a:pt x="194955" y="101353"/>
                  </a:lnTo>
                  <a:lnTo>
                    <a:pt x="189611" y="88695"/>
                  </a:lnTo>
                  <a:lnTo>
                    <a:pt x="189610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>
              <a:noAutofit/>
            </a:bodyPr>
            <a:lstStyle/>
            <a:p>
              <a:endParaRPr sz="1800"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9" name="Grupo 368"/>
          <p:cNvGrpSpPr/>
          <p:nvPr/>
        </p:nvGrpSpPr>
        <p:grpSpPr>
          <a:xfrm>
            <a:off x="72437" y="1850638"/>
            <a:ext cx="2107347" cy="2087093"/>
            <a:chOff x="72437" y="1949170"/>
            <a:chExt cx="2107347" cy="2087093"/>
          </a:xfrm>
        </p:grpSpPr>
        <p:sp>
          <p:nvSpPr>
            <p:cNvPr id="370" name="Elipse 369"/>
            <p:cNvSpPr/>
            <p:nvPr/>
          </p:nvSpPr>
          <p:spPr>
            <a:xfrm>
              <a:off x="259501" y="2146859"/>
              <a:ext cx="1800000" cy="18000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800"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71" name="70 Grupo"/>
            <p:cNvGrpSpPr/>
            <p:nvPr/>
          </p:nvGrpSpPr>
          <p:grpSpPr>
            <a:xfrm>
              <a:off x="977871" y="1949170"/>
              <a:ext cx="387927" cy="281785"/>
              <a:chOff x="5760403" y="5027613"/>
              <a:chExt cx="935037" cy="704850"/>
            </a:xfrm>
            <a:solidFill>
              <a:srgbClr val="7F8184"/>
            </a:solidFill>
          </p:grpSpPr>
          <p:sp>
            <p:nvSpPr>
              <p:cNvPr id="397" name="Freeform 16"/>
              <p:cNvSpPr>
                <a:spLocks/>
              </p:cNvSpPr>
              <p:nvPr/>
            </p:nvSpPr>
            <p:spPr bwMode="auto">
              <a:xfrm>
                <a:off x="5960428" y="5429250"/>
                <a:ext cx="139700" cy="46038"/>
              </a:xfrm>
              <a:custGeom>
                <a:avLst/>
                <a:gdLst>
                  <a:gd name="T0" fmla="*/ 10 w 88"/>
                  <a:gd name="T1" fmla="*/ 29 h 29"/>
                  <a:gd name="T2" fmla="*/ 88 w 88"/>
                  <a:gd name="T3" fmla="*/ 29 h 29"/>
                  <a:gd name="T4" fmla="*/ 79 w 88"/>
                  <a:gd name="T5" fmla="*/ 0 h 29"/>
                  <a:gd name="T6" fmla="*/ 0 w 88"/>
                  <a:gd name="T7" fmla="*/ 0 h 29"/>
                  <a:gd name="T8" fmla="*/ 10 w 88"/>
                  <a:gd name="T9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8" h="29">
                    <a:moveTo>
                      <a:pt x="10" y="29"/>
                    </a:moveTo>
                    <a:lnTo>
                      <a:pt x="88" y="29"/>
                    </a:lnTo>
                    <a:lnTo>
                      <a:pt x="79" y="0"/>
                    </a:lnTo>
                    <a:lnTo>
                      <a:pt x="0" y="0"/>
                    </a:lnTo>
                    <a:lnTo>
                      <a:pt x="10" y="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sz="1800">
                  <a:latin typeface="Arial Narrow" panose="020B0606020202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8" name="Freeform 17"/>
              <p:cNvSpPr>
                <a:spLocks/>
              </p:cNvSpPr>
              <p:nvPr/>
            </p:nvSpPr>
            <p:spPr bwMode="auto">
              <a:xfrm>
                <a:off x="5995353" y="5554663"/>
                <a:ext cx="147637" cy="44450"/>
              </a:xfrm>
              <a:custGeom>
                <a:avLst/>
                <a:gdLst>
                  <a:gd name="T0" fmla="*/ 9 w 93"/>
                  <a:gd name="T1" fmla="*/ 28 h 28"/>
                  <a:gd name="T2" fmla="*/ 93 w 93"/>
                  <a:gd name="T3" fmla="*/ 28 h 28"/>
                  <a:gd name="T4" fmla="*/ 83 w 93"/>
                  <a:gd name="T5" fmla="*/ 0 h 28"/>
                  <a:gd name="T6" fmla="*/ 0 w 93"/>
                  <a:gd name="T7" fmla="*/ 0 h 28"/>
                  <a:gd name="T8" fmla="*/ 9 w 93"/>
                  <a:gd name="T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" h="28">
                    <a:moveTo>
                      <a:pt x="9" y="28"/>
                    </a:moveTo>
                    <a:lnTo>
                      <a:pt x="93" y="28"/>
                    </a:lnTo>
                    <a:lnTo>
                      <a:pt x="83" y="0"/>
                    </a:lnTo>
                    <a:lnTo>
                      <a:pt x="0" y="0"/>
                    </a:lnTo>
                    <a:lnTo>
                      <a:pt x="9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sz="1800">
                  <a:latin typeface="Arial Narrow" panose="020B0606020202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9" name="Freeform 18"/>
              <p:cNvSpPr>
                <a:spLocks/>
              </p:cNvSpPr>
              <p:nvPr/>
            </p:nvSpPr>
            <p:spPr bwMode="auto">
              <a:xfrm>
                <a:off x="5831841" y="5554663"/>
                <a:ext cx="163512" cy="44450"/>
              </a:xfrm>
              <a:custGeom>
                <a:avLst/>
                <a:gdLst>
                  <a:gd name="T0" fmla="*/ 103 w 103"/>
                  <a:gd name="T1" fmla="*/ 28 h 28"/>
                  <a:gd name="T2" fmla="*/ 93 w 103"/>
                  <a:gd name="T3" fmla="*/ 0 h 28"/>
                  <a:gd name="T4" fmla="*/ 0 w 103"/>
                  <a:gd name="T5" fmla="*/ 0 h 28"/>
                  <a:gd name="T6" fmla="*/ 7 w 103"/>
                  <a:gd name="T7" fmla="*/ 28 h 28"/>
                  <a:gd name="T8" fmla="*/ 103 w 103"/>
                  <a:gd name="T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" h="28">
                    <a:moveTo>
                      <a:pt x="103" y="28"/>
                    </a:moveTo>
                    <a:lnTo>
                      <a:pt x="93" y="0"/>
                    </a:lnTo>
                    <a:lnTo>
                      <a:pt x="0" y="0"/>
                    </a:lnTo>
                    <a:lnTo>
                      <a:pt x="7" y="28"/>
                    </a:lnTo>
                    <a:lnTo>
                      <a:pt x="103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sz="1800">
                  <a:latin typeface="Arial Narrow" panose="020B0606020202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0" name="Freeform 19"/>
              <p:cNvSpPr>
                <a:spLocks/>
              </p:cNvSpPr>
              <p:nvPr/>
            </p:nvSpPr>
            <p:spPr bwMode="auto">
              <a:xfrm>
                <a:off x="5979478" y="5489575"/>
                <a:ext cx="144462" cy="49213"/>
              </a:xfrm>
              <a:custGeom>
                <a:avLst/>
                <a:gdLst>
                  <a:gd name="T0" fmla="*/ 7 w 91"/>
                  <a:gd name="T1" fmla="*/ 31 h 31"/>
                  <a:gd name="T2" fmla="*/ 91 w 91"/>
                  <a:gd name="T3" fmla="*/ 31 h 31"/>
                  <a:gd name="T4" fmla="*/ 79 w 91"/>
                  <a:gd name="T5" fmla="*/ 0 h 31"/>
                  <a:gd name="T6" fmla="*/ 0 w 91"/>
                  <a:gd name="T7" fmla="*/ 0 h 31"/>
                  <a:gd name="T8" fmla="*/ 7 w 91"/>
                  <a:gd name="T9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31">
                    <a:moveTo>
                      <a:pt x="7" y="31"/>
                    </a:moveTo>
                    <a:lnTo>
                      <a:pt x="91" y="31"/>
                    </a:lnTo>
                    <a:lnTo>
                      <a:pt x="79" y="0"/>
                    </a:lnTo>
                    <a:lnTo>
                      <a:pt x="0" y="0"/>
                    </a:lnTo>
                    <a:lnTo>
                      <a:pt x="7" y="3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sz="1800">
                  <a:latin typeface="Arial Narrow" panose="020B0606020202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1" name="Freeform 20"/>
              <p:cNvSpPr>
                <a:spLocks/>
              </p:cNvSpPr>
              <p:nvPr/>
            </p:nvSpPr>
            <p:spPr bwMode="auto">
              <a:xfrm>
                <a:off x="5804853" y="5429250"/>
                <a:ext cx="152400" cy="46038"/>
              </a:xfrm>
              <a:custGeom>
                <a:avLst/>
                <a:gdLst>
                  <a:gd name="T0" fmla="*/ 0 w 96"/>
                  <a:gd name="T1" fmla="*/ 0 h 29"/>
                  <a:gd name="T2" fmla="*/ 5 w 96"/>
                  <a:gd name="T3" fmla="*/ 29 h 29"/>
                  <a:gd name="T4" fmla="*/ 96 w 96"/>
                  <a:gd name="T5" fmla="*/ 29 h 29"/>
                  <a:gd name="T6" fmla="*/ 89 w 96"/>
                  <a:gd name="T7" fmla="*/ 0 h 29"/>
                  <a:gd name="T8" fmla="*/ 0 w 96"/>
                  <a:gd name="T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6" h="29">
                    <a:moveTo>
                      <a:pt x="0" y="0"/>
                    </a:moveTo>
                    <a:lnTo>
                      <a:pt x="5" y="29"/>
                    </a:lnTo>
                    <a:lnTo>
                      <a:pt x="96" y="29"/>
                    </a:lnTo>
                    <a:lnTo>
                      <a:pt x="89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sz="1800">
                  <a:latin typeface="Arial Narrow" panose="020B0606020202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2" name="Freeform 21"/>
              <p:cNvSpPr>
                <a:spLocks/>
              </p:cNvSpPr>
              <p:nvPr/>
            </p:nvSpPr>
            <p:spPr bwMode="auto">
              <a:xfrm>
                <a:off x="5815966" y="5489575"/>
                <a:ext cx="160337" cy="49213"/>
              </a:xfrm>
              <a:custGeom>
                <a:avLst/>
                <a:gdLst>
                  <a:gd name="T0" fmla="*/ 101 w 101"/>
                  <a:gd name="T1" fmla="*/ 31 h 31"/>
                  <a:gd name="T2" fmla="*/ 91 w 101"/>
                  <a:gd name="T3" fmla="*/ 0 h 31"/>
                  <a:gd name="T4" fmla="*/ 0 w 101"/>
                  <a:gd name="T5" fmla="*/ 0 h 31"/>
                  <a:gd name="T6" fmla="*/ 8 w 101"/>
                  <a:gd name="T7" fmla="*/ 31 h 31"/>
                  <a:gd name="T8" fmla="*/ 101 w 101"/>
                  <a:gd name="T9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31">
                    <a:moveTo>
                      <a:pt x="101" y="31"/>
                    </a:moveTo>
                    <a:lnTo>
                      <a:pt x="91" y="0"/>
                    </a:lnTo>
                    <a:lnTo>
                      <a:pt x="0" y="0"/>
                    </a:lnTo>
                    <a:lnTo>
                      <a:pt x="8" y="31"/>
                    </a:lnTo>
                    <a:lnTo>
                      <a:pt x="101" y="3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sz="1800">
                  <a:latin typeface="Arial Narrow" panose="020B0606020202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3" name="Freeform 22"/>
              <p:cNvSpPr>
                <a:spLocks/>
              </p:cNvSpPr>
              <p:nvPr/>
            </p:nvSpPr>
            <p:spPr bwMode="auto">
              <a:xfrm>
                <a:off x="6157278" y="5265738"/>
                <a:ext cx="220662" cy="84138"/>
              </a:xfrm>
              <a:custGeom>
                <a:avLst/>
                <a:gdLst>
                  <a:gd name="T0" fmla="*/ 7 w 139"/>
                  <a:gd name="T1" fmla="*/ 46 h 53"/>
                  <a:gd name="T2" fmla="*/ 139 w 139"/>
                  <a:gd name="T3" fmla="*/ 53 h 53"/>
                  <a:gd name="T4" fmla="*/ 127 w 139"/>
                  <a:gd name="T5" fmla="*/ 8 h 53"/>
                  <a:gd name="T6" fmla="*/ 0 w 139"/>
                  <a:gd name="T7" fmla="*/ 0 h 53"/>
                  <a:gd name="T8" fmla="*/ 7 w 139"/>
                  <a:gd name="T9" fmla="*/ 4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9" h="53">
                    <a:moveTo>
                      <a:pt x="7" y="46"/>
                    </a:moveTo>
                    <a:lnTo>
                      <a:pt x="139" y="53"/>
                    </a:lnTo>
                    <a:lnTo>
                      <a:pt x="127" y="8"/>
                    </a:lnTo>
                    <a:lnTo>
                      <a:pt x="0" y="0"/>
                    </a:lnTo>
                    <a:lnTo>
                      <a:pt x="7" y="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sz="1800">
                  <a:latin typeface="Arial Narrow" panose="020B0606020202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4" name="Freeform 23"/>
              <p:cNvSpPr>
                <a:spLocks/>
              </p:cNvSpPr>
              <p:nvPr/>
            </p:nvSpPr>
            <p:spPr bwMode="auto">
              <a:xfrm>
                <a:off x="6173153" y="5357813"/>
                <a:ext cx="230187" cy="98425"/>
              </a:xfrm>
              <a:custGeom>
                <a:avLst/>
                <a:gdLst>
                  <a:gd name="T0" fmla="*/ 0 w 145"/>
                  <a:gd name="T1" fmla="*/ 0 h 62"/>
                  <a:gd name="T2" fmla="*/ 9 w 145"/>
                  <a:gd name="T3" fmla="*/ 52 h 62"/>
                  <a:gd name="T4" fmla="*/ 145 w 145"/>
                  <a:gd name="T5" fmla="*/ 62 h 62"/>
                  <a:gd name="T6" fmla="*/ 131 w 145"/>
                  <a:gd name="T7" fmla="*/ 9 h 62"/>
                  <a:gd name="T8" fmla="*/ 0 w 145"/>
                  <a:gd name="T9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5" h="62">
                    <a:moveTo>
                      <a:pt x="0" y="0"/>
                    </a:moveTo>
                    <a:lnTo>
                      <a:pt x="9" y="52"/>
                    </a:lnTo>
                    <a:lnTo>
                      <a:pt x="145" y="62"/>
                    </a:lnTo>
                    <a:lnTo>
                      <a:pt x="131" y="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sz="1800">
                  <a:latin typeface="Arial Narrow" panose="020B0606020202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5" name="Freeform 24"/>
              <p:cNvSpPr>
                <a:spLocks/>
              </p:cNvSpPr>
              <p:nvPr/>
            </p:nvSpPr>
            <p:spPr bwMode="auto">
              <a:xfrm>
                <a:off x="6403341" y="5281613"/>
                <a:ext cx="193675" cy="82550"/>
              </a:xfrm>
              <a:custGeom>
                <a:avLst/>
                <a:gdLst>
                  <a:gd name="T0" fmla="*/ 10 w 122"/>
                  <a:gd name="T1" fmla="*/ 45 h 52"/>
                  <a:gd name="T2" fmla="*/ 122 w 122"/>
                  <a:gd name="T3" fmla="*/ 52 h 52"/>
                  <a:gd name="T4" fmla="*/ 110 w 122"/>
                  <a:gd name="T5" fmla="*/ 7 h 52"/>
                  <a:gd name="T6" fmla="*/ 0 w 122"/>
                  <a:gd name="T7" fmla="*/ 0 h 52"/>
                  <a:gd name="T8" fmla="*/ 10 w 122"/>
                  <a:gd name="T9" fmla="*/ 45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2" h="52">
                    <a:moveTo>
                      <a:pt x="10" y="45"/>
                    </a:moveTo>
                    <a:lnTo>
                      <a:pt x="122" y="52"/>
                    </a:lnTo>
                    <a:lnTo>
                      <a:pt x="110" y="7"/>
                    </a:lnTo>
                    <a:lnTo>
                      <a:pt x="0" y="0"/>
                    </a:lnTo>
                    <a:lnTo>
                      <a:pt x="10" y="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sz="1800">
                  <a:latin typeface="Arial Narrow" panose="020B0606020202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6" name="Freeform 25"/>
              <p:cNvSpPr>
                <a:spLocks/>
              </p:cNvSpPr>
              <p:nvPr/>
            </p:nvSpPr>
            <p:spPr bwMode="auto">
              <a:xfrm>
                <a:off x="5941378" y="5360988"/>
                <a:ext cx="139700" cy="52388"/>
              </a:xfrm>
              <a:custGeom>
                <a:avLst/>
                <a:gdLst>
                  <a:gd name="T0" fmla="*/ 88 w 88"/>
                  <a:gd name="T1" fmla="*/ 33 h 33"/>
                  <a:gd name="T2" fmla="*/ 79 w 88"/>
                  <a:gd name="T3" fmla="*/ 5 h 33"/>
                  <a:gd name="T4" fmla="*/ 0 w 88"/>
                  <a:gd name="T5" fmla="*/ 0 h 33"/>
                  <a:gd name="T6" fmla="*/ 10 w 88"/>
                  <a:gd name="T7" fmla="*/ 33 h 33"/>
                  <a:gd name="T8" fmla="*/ 88 w 88"/>
                  <a:gd name="T9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8" h="33">
                    <a:moveTo>
                      <a:pt x="88" y="33"/>
                    </a:moveTo>
                    <a:lnTo>
                      <a:pt x="79" y="5"/>
                    </a:lnTo>
                    <a:lnTo>
                      <a:pt x="0" y="0"/>
                    </a:lnTo>
                    <a:lnTo>
                      <a:pt x="10" y="33"/>
                    </a:lnTo>
                    <a:lnTo>
                      <a:pt x="88" y="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sz="1800">
                  <a:latin typeface="Arial Narrow" panose="020B0606020202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7" name="Freeform 26"/>
              <p:cNvSpPr>
                <a:spLocks/>
              </p:cNvSpPr>
              <p:nvPr/>
            </p:nvSpPr>
            <p:spPr bwMode="auto">
              <a:xfrm>
                <a:off x="6192203" y="5464175"/>
                <a:ext cx="238125" cy="98425"/>
              </a:xfrm>
              <a:custGeom>
                <a:avLst/>
                <a:gdLst>
                  <a:gd name="T0" fmla="*/ 150 w 150"/>
                  <a:gd name="T1" fmla="*/ 62 h 62"/>
                  <a:gd name="T2" fmla="*/ 136 w 150"/>
                  <a:gd name="T3" fmla="*/ 9 h 62"/>
                  <a:gd name="T4" fmla="*/ 0 w 150"/>
                  <a:gd name="T5" fmla="*/ 0 h 62"/>
                  <a:gd name="T6" fmla="*/ 12 w 150"/>
                  <a:gd name="T7" fmla="*/ 62 h 62"/>
                  <a:gd name="T8" fmla="*/ 150 w 150"/>
                  <a:gd name="T9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0" h="62">
                    <a:moveTo>
                      <a:pt x="150" y="62"/>
                    </a:moveTo>
                    <a:lnTo>
                      <a:pt x="136" y="9"/>
                    </a:lnTo>
                    <a:lnTo>
                      <a:pt x="0" y="0"/>
                    </a:lnTo>
                    <a:lnTo>
                      <a:pt x="12" y="62"/>
                    </a:lnTo>
                    <a:lnTo>
                      <a:pt x="150" y="6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sz="1800">
                  <a:latin typeface="Arial Narrow" panose="020B0606020202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8" name="Freeform 27"/>
              <p:cNvSpPr>
                <a:spLocks/>
              </p:cNvSpPr>
              <p:nvPr/>
            </p:nvSpPr>
            <p:spPr bwMode="auto">
              <a:xfrm>
                <a:off x="5785803" y="5349875"/>
                <a:ext cx="155575" cy="63500"/>
              </a:xfrm>
              <a:custGeom>
                <a:avLst/>
                <a:gdLst>
                  <a:gd name="T0" fmla="*/ 98 w 98"/>
                  <a:gd name="T1" fmla="*/ 40 h 40"/>
                  <a:gd name="T2" fmla="*/ 89 w 98"/>
                  <a:gd name="T3" fmla="*/ 5 h 40"/>
                  <a:gd name="T4" fmla="*/ 0 w 98"/>
                  <a:gd name="T5" fmla="*/ 0 h 40"/>
                  <a:gd name="T6" fmla="*/ 10 w 98"/>
                  <a:gd name="T7" fmla="*/ 40 h 40"/>
                  <a:gd name="T8" fmla="*/ 98 w 98"/>
                  <a:gd name="T9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8" h="40">
                    <a:moveTo>
                      <a:pt x="98" y="40"/>
                    </a:moveTo>
                    <a:lnTo>
                      <a:pt x="89" y="5"/>
                    </a:lnTo>
                    <a:lnTo>
                      <a:pt x="0" y="0"/>
                    </a:lnTo>
                    <a:lnTo>
                      <a:pt x="10" y="40"/>
                    </a:lnTo>
                    <a:lnTo>
                      <a:pt x="98" y="4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sz="1800">
                  <a:latin typeface="Arial Narrow" panose="020B0606020202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9" name="Freeform 28"/>
              <p:cNvSpPr>
                <a:spLocks/>
              </p:cNvSpPr>
              <p:nvPr/>
            </p:nvSpPr>
            <p:spPr bwMode="auto">
              <a:xfrm>
                <a:off x="6427153" y="5372100"/>
                <a:ext cx="203200" cy="98425"/>
              </a:xfrm>
              <a:custGeom>
                <a:avLst/>
                <a:gdLst>
                  <a:gd name="T0" fmla="*/ 11 w 128"/>
                  <a:gd name="T1" fmla="*/ 55 h 62"/>
                  <a:gd name="T2" fmla="*/ 128 w 128"/>
                  <a:gd name="T3" fmla="*/ 62 h 62"/>
                  <a:gd name="T4" fmla="*/ 112 w 128"/>
                  <a:gd name="T5" fmla="*/ 7 h 62"/>
                  <a:gd name="T6" fmla="*/ 0 w 128"/>
                  <a:gd name="T7" fmla="*/ 0 h 62"/>
                  <a:gd name="T8" fmla="*/ 11 w 128"/>
                  <a:gd name="T9" fmla="*/ 55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62">
                    <a:moveTo>
                      <a:pt x="11" y="55"/>
                    </a:moveTo>
                    <a:lnTo>
                      <a:pt x="128" y="62"/>
                    </a:lnTo>
                    <a:lnTo>
                      <a:pt x="112" y="7"/>
                    </a:lnTo>
                    <a:lnTo>
                      <a:pt x="0" y="0"/>
                    </a:lnTo>
                    <a:lnTo>
                      <a:pt x="11" y="5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sz="1800">
                  <a:latin typeface="Arial Narrow" panose="020B0606020202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0" name="Freeform 29"/>
              <p:cNvSpPr>
                <a:spLocks/>
              </p:cNvSpPr>
              <p:nvPr/>
            </p:nvSpPr>
            <p:spPr bwMode="auto">
              <a:xfrm>
                <a:off x="6138228" y="5164138"/>
                <a:ext cx="215900" cy="95250"/>
              </a:xfrm>
              <a:custGeom>
                <a:avLst/>
                <a:gdLst>
                  <a:gd name="T0" fmla="*/ 136 w 136"/>
                  <a:gd name="T1" fmla="*/ 60 h 60"/>
                  <a:gd name="T2" fmla="*/ 124 w 136"/>
                  <a:gd name="T3" fmla="*/ 12 h 60"/>
                  <a:gd name="T4" fmla="*/ 0 w 136"/>
                  <a:gd name="T5" fmla="*/ 0 h 60"/>
                  <a:gd name="T6" fmla="*/ 10 w 136"/>
                  <a:gd name="T7" fmla="*/ 50 h 60"/>
                  <a:gd name="T8" fmla="*/ 136 w 136"/>
                  <a:gd name="T9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6" h="60">
                    <a:moveTo>
                      <a:pt x="136" y="60"/>
                    </a:moveTo>
                    <a:lnTo>
                      <a:pt x="124" y="12"/>
                    </a:lnTo>
                    <a:lnTo>
                      <a:pt x="0" y="0"/>
                    </a:lnTo>
                    <a:lnTo>
                      <a:pt x="10" y="50"/>
                    </a:lnTo>
                    <a:lnTo>
                      <a:pt x="136" y="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sz="1800">
                  <a:latin typeface="Arial Narrow" panose="020B0606020202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1" name="Freeform 30"/>
              <p:cNvSpPr>
                <a:spLocks/>
              </p:cNvSpPr>
              <p:nvPr/>
            </p:nvSpPr>
            <p:spPr bwMode="auto">
              <a:xfrm>
                <a:off x="6452553" y="5478463"/>
                <a:ext cx="204787" cy="84138"/>
              </a:xfrm>
              <a:custGeom>
                <a:avLst/>
                <a:gdLst>
                  <a:gd name="T0" fmla="*/ 12 w 129"/>
                  <a:gd name="T1" fmla="*/ 53 h 53"/>
                  <a:gd name="T2" fmla="*/ 129 w 129"/>
                  <a:gd name="T3" fmla="*/ 53 h 53"/>
                  <a:gd name="T4" fmla="*/ 115 w 129"/>
                  <a:gd name="T5" fmla="*/ 7 h 53"/>
                  <a:gd name="T6" fmla="*/ 0 w 129"/>
                  <a:gd name="T7" fmla="*/ 0 h 53"/>
                  <a:gd name="T8" fmla="*/ 12 w 129"/>
                  <a:gd name="T9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9" h="53">
                    <a:moveTo>
                      <a:pt x="12" y="53"/>
                    </a:moveTo>
                    <a:lnTo>
                      <a:pt x="129" y="53"/>
                    </a:lnTo>
                    <a:lnTo>
                      <a:pt x="115" y="7"/>
                    </a:lnTo>
                    <a:lnTo>
                      <a:pt x="0" y="0"/>
                    </a:lnTo>
                    <a:lnTo>
                      <a:pt x="12" y="5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sz="1800">
                  <a:latin typeface="Arial Narrow" panose="020B0606020202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2" name="Freeform 31"/>
              <p:cNvSpPr>
                <a:spLocks/>
              </p:cNvSpPr>
              <p:nvPr/>
            </p:nvSpPr>
            <p:spPr bwMode="auto">
              <a:xfrm>
                <a:off x="6377941" y="5183188"/>
                <a:ext cx="192087" cy="87313"/>
              </a:xfrm>
              <a:custGeom>
                <a:avLst/>
                <a:gdLst>
                  <a:gd name="T0" fmla="*/ 121 w 121"/>
                  <a:gd name="T1" fmla="*/ 55 h 55"/>
                  <a:gd name="T2" fmla="*/ 109 w 121"/>
                  <a:gd name="T3" fmla="*/ 9 h 55"/>
                  <a:gd name="T4" fmla="*/ 0 w 121"/>
                  <a:gd name="T5" fmla="*/ 0 h 55"/>
                  <a:gd name="T6" fmla="*/ 11 w 121"/>
                  <a:gd name="T7" fmla="*/ 50 h 55"/>
                  <a:gd name="T8" fmla="*/ 121 w 121"/>
                  <a:gd name="T9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55">
                    <a:moveTo>
                      <a:pt x="121" y="55"/>
                    </a:moveTo>
                    <a:lnTo>
                      <a:pt x="109" y="9"/>
                    </a:lnTo>
                    <a:lnTo>
                      <a:pt x="0" y="0"/>
                    </a:lnTo>
                    <a:lnTo>
                      <a:pt x="11" y="50"/>
                    </a:lnTo>
                    <a:lnTo>
                      <a:pt x="121" y="5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sz="1800">
                  <a:latin typeface="Arial Narrow" panose="020B0606020202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3" name="Freeform 32"/>
              <p:cNvSpPr>
                <a:spLocks/>
              </p:cNvSpPr>
              <p:nvPr/>
            </p:nvSpPr>
            <p:spPr bwMode="auto">
              <a:xfrm>
                <a:off x="5760403" y="5580063"/>
                <a:ext cx="935037" cy="152400"/>
              </a:xfrm>
              <a:custGeom>
                <a:avLst/>
                <a:gdLst>
                  <a:gd name="T0" fmla="*/ 190 w 247"/>
                  <a:gd name="T1" fmla="*/ 30 h 40"/>
                  <a:gd name="T2" fmla="*/ 190 w 247"/>
                  <a:gd name="T3" fmla="*/ 24 h 40"/>
                  <a:gd name="T4" fmla="*/ 182 w 247"/>
                  <a:gd name="T5" fmla="*/ 24 h 40"/>
                  <a:gd name="T6" fmla="*/ 182 w 247"/>
                  <a:gd name="T7" fmla="*/ 4 h 40"/>
                  <a:gd name="T8" fmla="*/ 240 w 247"/>
                  <a:gd name="T9" fmla="*/ 4 h 40"/>
                  <a:gd name="T10" fmla="*/ 238 w 247"/>
                  <a:gd name="T11" fmla="*/ 0 h 40"/>
                  <a:gd name="T12" fmla="*/ 188 w 247"/>
                  <a:gd name="T13" fmla="*/ 0 h 40"/>
                  <a:gd name="T14" fmla="*/ 185 w 247"/>
                  <a:gd name="T15" fmla="*/ 3 h 40"/>
                  <a:gd name="T16" fmla="*/ 183 w 247"/>
                  <a:gd name="T17" fmla="*/ 3 h 40"/>
                  <a:gd name="T18" fmla="*/ 182 w 247"/>
                  <a:gd name="T19" fmla="*/ 3 h 40"/>
                  <a:gd name="T20" fmla="*/ 182 w 247"/>
                  <a:gd name="T21" fmla="*/ 3 h 40"/>
                  <a:gd name="T22" fmla="*/ 182 w 247"/>
                  <a:gd name="T23" fmla="*/ 3 h 40"/>
                  <a:gd name="T24" fmla="*/ 179 w 247"/>
                  <a:gd name="T25" fmla="*/ 0 h 40"/>
                  <a:gd name="T26" fmla="*/ 120 w 247"/>
                  <a:gd name="T27" fmla="*/ 0 h 40"/>
                  <a:gd name="T28" fmla="*/ 120 w 247"/>
                  <a:gd name="T29" fmla="*/ 4 h 40"/>
                  <a:gd name="T30" fmla="*/ 168 w 247"/>
                  <a:gd name="T31" fmla="*/ 4 h 40"/>
                  <a:gd name="T32" fmla="*/ 168 w 247"/>
                  <a:gd name="T33" fmla="*/ 24 h 40"/>
                  <a:gd name="T34" fmla="*/ 160 w 247"/>
                  <a:gd name="T35" fmla="*/ 24 h 40"/>
                  <a:gd name="T36" fmla="*/ 160 w 247"/>
                  <a:gd name="T37" fmla="*/ 30 h 40"/>
                  <a:gd name="T38" fmla="*/ 73 w 247"/>
                  <a:gd name="T39" fmla="*/ 30 h 40"/>
                  <a:gd name="T40" fmla="*/ 73 w 247"/>
                  <a:gd name="T41" fmla="*/ 26 h 40"/>
                  <a:gd name="T42" fmla="*/ 66 w 247"/>
                  <a:gd name="T43" fmla="*/ 26 h 40"/>
                  <a:gd name="T44" fmla="*/ 66 w 247"/>
                  <a:gd name="T45" fmla="*/ 14 h 40"/>
                  <a:gd name="T46" fmla="*/ 104 w 247"/>
                  <a:gd name="T47" fmla="*/ 14 h 40"/>
                  <a:gd name="T48" fmla="*/ 103 w 247"/>
                  <a:gd name="T49" fmla="*/ 11 h 40"/>
                  <a:gd name="T50" fmla="*/ 23 w 247"/>
                  <a:gd name="T51" fmla="*/ 11 h 40"/>
                  <a:gd name="T52" fmla="*/ 23 w 247"/>
                  <a:gd name="T53" fmla="*/ 14 h 40"/>
                  <a:gd name="T54" fmla="*/ 54 w 247"/>
                  <a:gd name="T55" fmla="*/ 14 h 40"/>
                  <a:gd name="T56" fmla="*/ 54 w 247"/>
                  <a:gd name="T57" fmla="*/ 26 h 40"/>
                  <a:gd name="T58" fmla="*/ 47 w 247"/>
                  <a:gd name="T59" fmla="*/ 26 h 40"/>
                  <a:gd name="T60" fmla="*/ 47 w 247"/>
                  <a:gd name="T61" fmla="*/ 30 h 40"/>
                  <a:gd name="T62" fmla="*/ 0 w 247"/>
                  <a:gd name="T63" fmla="*/ 30 h 40"/>
                  <a:gd name="T64" fmla="*/ 0 w 247"/>
                  <a:gd name="T65" fmla="*/ 40 h 40"/>
                  <a:gd name="T66" fmla="*/ 247 w 247"/>
                  <a:gd name="T67" fmla="*/ 40 h 40"/>
                  <a:gd name="T68" fmla="*/ 247 w 247"/>
                  <a:gd name="T69" fmla="*/ 30 h 40"/>
                  <a:gd name="T70" fmla="*/ 190 w 247"/>
                  <a:gd name="T71" fmla="*/ 3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47" h="40">
                    <a:moveTo>
                      <a:pt x="190" y="30"/>
                    </a:moveTo>
                    <a:cubicBezTo>
                      <a:pt x="190" y="24"/>
                      <a:pt x="190" y="24"/>
                      <a:pt x="190" y="24"/>
                    </a:cubicBezTo>
                    <a:cubicBezTo>
                      <a:pt x="182" y="24"/>
                      <a:pt x="182" y="24"/>
                      <a:pt x="182" y="24"/>
                    </a:cubicBezTo>
                    <a:cubicBezTo>
                      <a:pt x="182" y="4"/>
                      <a:pt x="182" y="4"/>
                      <a:pt x="182" y="4"/>
                    </a:cubicBezTo>
                    <a:cubicBezTo>
                      <a:pt x="240" y="4"/>
                      <a:pt x="240" y="4"/>
                      <a:pt x="240" y="4"/>
                    </a:cubicBezTo>
                    <a:cubicBezTo>
                      <a:pt x="238" y="0"/>
                      <a:pt x="238" y="0"/>
                      <a:pt x="238" y="0"/>
                    </a:cubicBezTo>
                    <a:cubicBezTo>
                      <a:pt x="188" y="0"/>
                      <a:pt x="188" y="0"/>
                      <a:pt x="188" y="0"/>
                    </a:cubicBezTo>
                    <a:cubicBezTo>
                      <a:pt x="187" y="1"/>
                      <a:pt x="186" y="2"/>
                      <a:pt x="185" y="3"/>
                    </a:cubicBezTo>
                    <a:cubicBezTo>
                      <a:pt x="184" y="3"/>
                      <a:pt x="184" y="3"/>
                      <a:pt x="183" y="3"/>
                    </a:cubicBezTo>
                    <a:cubicBezTo>
                      <a:pt x="183" y="3"/>
                      <a:pt x="182" y="3"/>
                      <a:pt x="182" y="3"/>
                    </a:cubicBezTo>
                    <a:cubicBezTo>
                      <a:pt x="182" y="3"/>
                      <a:pt x="182" y="3"/>
                      <a:pt x="182" y="3"/>
                    </a:cubicBezTo>
                    <a:cubicBezTo>
                      <a:pt x="182" y="3"/>
                      <a:pt x="182" y="3"/>
                      <a:pt x="182" y="3"/>
                    </a:cubicBezTo>
                    <a:cubicBezTo>
                      <a:pt x="180" y="2"/>
                      <a:pt x="179" y="1"/>
                      <a:pt x="179" y="0"/>
                    </a:cubicBezTo>
                    <a:cubicBezTo>
                      <a:pt x="120" y="0"/>
                      <a:pt x="120" y="0"/>
                      <a:pt x="120" y="0"/>
                    </a:cubicBezTo>
                    <a:cubicBezTo>
                      <a:pt x="120" y="4"/>
                      <a:pt x="120" y="4"/>
                      <a:pt x="120" y="4"/>
                    </a:cubicBezTo>
                    <a:cubicBezTo>
                      <a:pt x="168" y="4"/>
                      <a:pt x="168" y="4"/>
                      <a:pt x="168" y="4"/>
                    </a:cubicBezTo>
                    <a:cubicBezTo>
                      <a:pt x="168" y="24"/>
                      <a:pt x="168" y="24"/>
                      <a:pt x="168" y="24"/>
                    </a:cubicBezTo>
                    <a:cubicBezTo>
                      <a:pt x="160" y="24"/>
                      <a:pt x="160" y="24"/>
                      <a:pt x="160" y="24"/>
                    </a:cubicBezTo>
                    <a:cubicBezTo>
                      <a:pt x="160" y="30"/>
                      <a:pt x="160" y="30"/>
                      <a:pt x="160" y="30"/>
                    </a:cubicBezTo>
                    <a:cubicBezTo>
                      <a:pt x="73" y="30"/>
                      <a:pt x="73" y="30"/>
                      <a:pt x="73" y="30"/>
                    </a:cubicBezTo>
                    <a:cubicBezTo>
                      <a:pt x="73" y="26"/>
                      <a:pt x="73" y="26"/>
                      <a:pt x="73" y="26"/>
                    </a:cubicBezTo>
                    <a:cubicBezTo>
                      <a:pt x="66" y="26"/>
                      <a:pt x="66" y="26"/>
                      <a:pt x="66" y="26"/>
                    </a:cubicBezTo>
                    <a:cubicBezTo>
                      <a:pt x="66" y="14"/>
                      <a:pt x="66" y="14"/>
                      <a:pt x="66" y="14"/>
                    </a:cubicBezTo>
                    <a:cubicBezTo>
                      <a:pt x="104" y="14"/>
                      <a:pt x="104" y="14"/>
                      <a:pt x="104" y="14"/>
                    </a:cubicBezTo>
                    <a:cubicBezTo>
                      <a:pt x="103" y="11"/>
                      <a:pt x="103" y="11"/>
                      <a:pt x="103" y="11"/>
                    </a:cubicBezTo>
                    <a:cubicBezTo>
                      <a:pt x="23" y="11"/>
                      <a:pt x="23" y="11"/>
                      <a:pt x="23" y="11"/>
                    </a:cubicBezTo>
                    <a:cubicBezTo>
                      <a:pt x="23" y="14"/>
                      <a:pt x="23" y="14"/>
                      <a:pt x="23" y="14"/>
                    </a:cubicBezTo>
                    <a:cubicBezTo>
                      <a:pt x="54" y="14"/>
                      <a:pt x="54" y="14"/>
                      <a:pt x="54" y="14"/>
                    </a:cubicBezTo>
                    <a:cubicBezTo>
                      <a:pt x="54" y="26"/>
                      <a:pt x="54" y="26"/>
                      <a:pt x="54" y="26"/>
                    </a:cubicBezTo>
                    <a:cubicBezTo>
                      <a:pt x="47" y="26"/>
                      <a:pt x="47" y="26"/>
                      <a:pt x="47" y="26"/>
                    </a:cubicBezTo>
                    <a:cubicBezTo>
                      <a:pt x="47" y="30"/>
                      <a:pt x="47" y="30"/>
                      <a:pt x="47" y="3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247" y="40"/>
                      <a:pt x="247" y="40"/>
                      <a:pt x="247" y="40"/>
                    </a:cubicBezTo>
                    <a:cubicBezTo>
                      <a:pt x="247" y="30"/>
                      <a:pt x="247" y="30"/>
                      <a:pt x="247" y="30"/>
                    </a:cubicBezTo>
                    <a:lnTo>
                      <a:pt x="190" y="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sz="1800">
                  <a:latin typeface="Arial Narrow" panose="020B0606020202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4" name="Freeform 33"/>
              <p:cNvSpPr>
                <a:spLocks/>
              </p:cNvSpPr>
              <p:nvPr/>
            </p:nvSpPr>
            <p:spPr bwMode="auto">
              <a:xfrm>
                <a:off x="6198553" y="5054600"/>
                <a:ext cx="42862" cy="49213"/>
              </a:xfrm>
              <a:custGeom>
                <a:avLst/>
                <a:gdLst>
                  <a:gd name="T0" fmla="*/ 27 w 27"/>
                  <a:gd name="T1" fmla="*/ 31 h 31"/>
                  <a:gd name="T2" fmla="*/ 27 w 27"/>
                  <a:gd name="T3" fmla="*/ 14 h 31"/>
                  <a:gd name="T4" fmla="*/ 27 w 27"/>
                  <a:gd name="T5" fmla="*/ 0 h 31"/>
                  <a:gd name="T6" fmla="*/ 15 w 27"/>
                  <a:gd name="T7" fmla="*/ 7 h 31"/>
                  <a:gd name="T8" fmla="*/ 0 w 27"/>
                  <a:gd name="T9" fmla="*/ 14 h 31"/>
                  <a:gd name="T10" fmla="*/ 15 w 27"/>
                  <a:gd name="T11" fmla="*/ 24 h 31"/>
                  <a:gd name="T12" fmla="*/ 27 w 27"/>
                  <a:gd name="T13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" h="31">
                    <a:moveTo>
                      <a:pt x="27" y="31"/>
                    </a:moveTo>
                    <a:lnTo>
                      <a:pt x="27" y="14"/>
                    </a:lnTo>
                    <a:lnTo>
                      <a:pt x="27" y="0"/>
                    </a:lnTo>
                    <a:lnTo>
                      <a:pt x="15" y="7"/>
                    </a:lnTo>
                    <a:lnTo>
                      <a:pt x="0" y="14"/>
                    </a:lnTo>
                    <a:lnTo>
                      <a:pt x="15" y="24"/>
                    </a:lnTo>
                    <a:lnTo>
                      <a:pt x="27" y="3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sz="1800">
                  <a:latin typeface="Arial Narrow" panose="020B0606020202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5" name="Freeform 34"/>
              <p:cNvSpPr>
                <a:spLocks/>
              </p:cNvSpPr>
              <p:nvPr/>
            </p:nvSpPr>
            <p:spPr bwMode="auto">
              <a:xfrm>
                <a:off x="6255703" y="5114925"/>
                <a:ext cx="49212" cy="46038"/>
              </a:xfrm>
              <a:custGeom>
                <a:avLst/>
                <a:gdLst>
                  <a:gd name="T0" fmla="*/ 15 w 31"/>
                  <a:gd name="T1" fmla="*/ 29 h 29"/>
                  <a:gd name="T2" fmla="*/ 24 w 31"/>
                  <a:gd name="T3" fmla="*/ 14 h 29"/>
                  <a:gd name="T4" fmla="*/ 31 w 31"/>
                  <a:gd name="T5" fmla="*/ 0 h 29"/>
                  <a:gd name="T6" fmla="*/ 15 w 31"/>
                  <a:gd name="T7" fmla="*/ 0 h 29"/>
                  <a:gd name="T8" fmla="*/ 0 w 31"/>
                  <a:gd name="T9" fmla="*/ 0 h 29"/>
                  <a:gd name="T10" fmla="*/ 7 w 31"/>
                  <a:gd name="T11" fmla="*/ 14 h 29"/>
                  <a:gd name="T12" fmla="*/ 15 w 31"/>
                  <a:gd name="T13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29">
                    <a:moveTo>
                      <a:pt x="15" y="29"/>
                    </a:moveTo>
                    <a:lnTo>
                      <a:pt x="24" y="14"/>
                    </a:lnTo>
                    <a:lnTo>
                      <a:pt x="31" y="0"/>
                    </a:lnTo>
                    <a:lnTo>
                      <a:pt x="15" y="0"/>
                    </a:lnTo>
                    <a:lnTo>
                      <a:pt x="0" y="0"/>
                    </a:lnTo>
                    <a:lnTo>
                      <a:pt x="7" y="14"/>
                    </a:lnTo>
                    <a:lnTo>
                      <a:pt x="15" y="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sz="1800">
                  <a:latin typeface="Arial Narrow" panose="020B0606020202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6" name="Freeform 35"/>
              <p:cNvSpPr>
                <a:spLocks/>
              </p:cNvSpPr>
              <p:nvPr/>
            </p:nvSpPr>
            <p:spPr bwMode="auto">
              <a:xfrm>
                <a:off x="6044566" y="5087938"/>
                <a:ext cx="215900" cy="227013"/>
              </a:xfrm>
              <a:custGeom>
                <a:avLst/>
                <a:gdLst>
                  <a:gd name="T0" fmla="*/ 30 w 57"/>
                  <a:gd name="T1" fmla="*/ 0 h 60"/>
                  <a:gd name="T2" fmla="*/ 0 w 57"/>
                  <a:gd name="T3" fmla="*/ 30 h 60"/>
                  <a:gd name="T4" fmla="*/ 28 w 57"/>
                  <a:gd name="T5" fmla="*/ 60 h 60"/>
                  <a:gd name="T6" fmla="*/ 21 w 57"/>
                  <a:gd name="T7" fmla="*/ 21 h 60"/>
                  <a:gd name="T8" fmla="*/ 22 w 57"/>
                  <a:gd name="T9" fmla="*/ 17 h 60"/>
                  <a:gd name="T10" fmla="*/ 25 w 57"/>
                  <a:gd name="T11" fmla="*/ 16 h 60"/>
                  <a:gd name="T12" fmla="*/ 25 w 57"/>
                  <a:gd name="T13" fmla="*/ 16 h 60"/>
                  <a:gd name="T14" fmla="*/ 57 w 57"/>
                  <a:gd name="T15" fmla="*/ 19 h 60"/>
                  <a:gd name="T16" fmla="*/ 30 w 57"/>
                  <a:gd name="T17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7" h="60">
                    <a:moveTo>
                      <a:pt x="30" y="0"/>
                    </a:moveTo>
                    <a:cubicBezTo>
                      <a:pt x="13" y="0"/>
                      <a:pt x="0" y="13"/>
                      <a:pt x="0" y="30"/>
                    </a:cubicBezTo>
                    <a:cubicBezTo>
                      <a:pt x="0" y="46"/>
                      <a:pt x="12" y="59"/>
                      <a:pt x="28" y="60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0" y="20"/>
                      <a:pt x="21" y="18"/>
                      <a:pt x="22" y="17"/>
                    </a:cubicBezTo>
                    <a:cubicBezTo>
                      <a:pt x="22" y="17"/>
                      <a:pt x="24" y="16"/>
                      <a:pt x="25" y="16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57" y="19"/>
                      <a:pt x="57" y="19"/>
                      <a:pt x="57" y="19"/>
                    </a:cubicBezTo>
                    <a:cubicBezTo>
                      <a:pt x="53" y="8"/>
                      <a:pt x="42" y="0"/>
                      <a:pt x="3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sz="1800">
                  <a:latin typeface="Arial Narrow" panose="020B0606020202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7" name="Freeform 36"/>
              <p:cNvSpPr>
                <a:spLocks/>
              </p:cNvSpPr>
              <p:nvPr/>
            </p:nvSpPr>
            <p:spPr bwMode="auto">
              <a:xfrm>
                <a:off x="6130291" y="5027613"/>
                <a:ext cx="49212" cy="46038"/>
              </a:xfrm>
              <a:custGeom>
                <a:avLst/>
                <a:gdLst>
                  <a:gd name="T0" fmla="*/ 31 w 31"/>
                  <a:gd name="T1" fmla="*/ 29 h 29"/>
                  <a:gd name="T2" fmla="*/ 24 w 31"/>
                  <a:gd name="T3" fmla="*/ 14 h 29"/>
                  <a:gd name="T4" fmla="*/ 17 w 31"/>
                  <a:gd name="T5" fmla="*/ 0 h 29"/>
                  <a:gd name="T6" fmla="*/ 8 w 31"/>
                  <a:gd name="T7" fmla="*/ 14 h 29"/>
                  <a:gd name="T8" fmla="*/ 0 w 31"/>
                  <a:gd name="T9" fmla="*/ 29 h 29"/>
                  <a:gd name="T10" fmla="*/ 17 w 31"/>
                  <a:gd name="T11" fmla="*/ 29 h 29"/>
                  <a:gd name="T12" fmla="*/ 31 w 31"/>
                  <a:gd name="T13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29">
                    <a:moveTo>
                      <a:pt x="31" y="29"/>
                    </a:moveTo>
                    <a:lnTo>
                      <a:pt x="24" y="14"/>
                    </a:lnTo>
                    <a:lnTo>
                      <a:pt x="17" y="0"/>
                    </a:lnTo>
                    <a:lnTo>
                      <a:pt x="8" y="14"/>
                    </a:lnTo>
                    <a:lnTo>
                      <a:pt x="0" y="29"/>
                    </a:lnTo>
                    <a:lnTo>
                      <a:pt x="17" y="29"/>
                    </a:lnTo>
                    <a:lnTo>
                      <a:pt x="31" y="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sz="1800">
                  <a:latin typeface="Arial Narrow" panose="020B0606020202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8" name="Freeform 37"/>
              <p:cNvSpPr>
                <a:spLocks/>
              </p:cNvSpPr>
              <p:nvPr/>
            </p:nvSpPr>
            <p:spPr bwMode="auto">
              <a:xfrm>
                <a:off x="6069966" y="5300663"/>
                <a:ext cx="42862" cy="49213"/>
              </a:xfrm>
              <a:custGeom>
                <a:avLst/>
                <a:gdLst>
                  <a:gd name="T0" fmla="*/ 0 w 27"/>
                  <a:gd name="T1" fmla="*/ 0 h 31"/>
                  <a:gd name="T2" fmla="*/ 0 w 27"/>
                  <a:gd name="T3" fmla="*/ 17 h 31"/>
                  <a:gd name="T4" fmla="*/ 0 w 27"/>
                  <a:gd name="T5" fmla="*/ 31 h 31"/>
                  <a:gd name="T6" fmla="*/ 12 w 27"/>
                  <a:gd name="T7" fmla="*/ 24 h 31"/>
                  <a:gd name="T8" fmla="*/ 27 w 27"/>
                  <a:gd name="T9" fmla="*/ 17 h 31"/>
                  <a:gd name="T10" fmla="*/ 12 w 27"/>
                  <a:gd name="T11" fmla="*/ 7 h 31"/>
                  <a:gd name="T12" fmla="*/ 0 w 27"/>
                  <a:gd name="T13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" h="31">
                    <a:moveTo>
                      <a:pt x="0" y="0"/>
                    </a:moveTo>
                    <a:lnTo>
                      <a:pt x="0" y="17"/>
                    </a:lnTo>
                    <a:lnTo>
                      <a:pt x="0" y="31"/>
                    </a:lnTo>
                    <a:lnTo>
                      <a:pt x="12" y="24"/>
                    </a:lnTo>
                    <a:lnTo>
                      <a:pt x="27" y="17"/>
                    </a:lnTo>
                    <a:lnTo>
                      <a:pt x="12" y="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sz="1800">
                  <a:latin typeface="Arial Narrow" panose="020B0606020202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9" name="Freeform 38"/>
              <p:cNvSpPr>
                <a:spLocks/>
              </p:cNvSpPr>
              <p:nvPr/>
            </p:nvSpPr>
            <p:spPr bwMode="auto">
              <a:xfrm>
                <a:off x="6006466" y="5243513"/>
                <a:ext cx="49212" cy="46038"/>
              </a:xfrm>
              <a:custGeom>
                <a:avLst/>
                <a:gdLst>
                  <a:gd name="T0" fmla="*/ 16 w 31"/>
                  <a:gd name="T1" fmla="*/ 0 h 29"/>
                  <a:gd name="T2" fmla="*/ 7 w 31"/>
                  <a:gd name="T3" fmla="*/ 14 h 29"/>
                  <a:gd name="T4" fmla="*/ 0 w 31"/>
                  <a:gd name="T5" fmla="*/ 29 h 29"/>
                  <a:gd name="T6" fmla="*/ 16 w 31"/>
                  <a:gd name="T7" fmla="*/ 29 h 29"/>
                  <a:gd name="T8" fmla="*/ 31 w 31"/>
                  <a:gd name="T9" fmla="*/ 29 h 29"/>
                  <a:gd name="T10" fmla="*/ 24 w 31"/>
                  <a:gd name="T11" fmla="*/ 14 h 29"/>
                  <a:gd name="T12" fmla="*/ 16 w 31"/>
                  <a:gd name="T1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29">
                    <a:moveTo>
                      <a:pt x="16" y="0"/>
                    </a:moveTo>
                    <a:lnTo>
                      <a:pt x="7" y="14"/>
                    </a:lnTo>
                    <a:lnTo>
                      <a:pt x="0" y="29"/>
                    </a:lnTo>
                    <a:lnTo>
                      <a:pt x="16" y="29"/>
                    </a:lnTo>
                    <a:lnTo>
                      <a:pt x="31" y="29"/>
                    </a:lnTo>
                    <a:lnTo>
                      <a:pt x="24" y="14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sz="1800">
                  <a:latin typeface="Arial Narrow" panose="020B0606020202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0" name="Freeform 39"/>
              <p:cNvSpPr>
                <a:spLocks/>
              </p:cNvSpPr>
              <p:nvPr/>
            </p:nvSpPr>
            <p:spPr bwMode="auto">
              <a:xfrm>
                <a:off x="6130291" y="5330825"/>
                <a:ext cx="26987" cy="41275"/>
              </a:xfrm>
              <a:custGeom>
                <a:avLst/>
                <a:gdLst>
                  <a:gd name="T0" fmla="*/ 12 w 17"/>
                  <a:gd name="T1" fmla="*/ 0 h 26"/>
                  <a:gd name="T2" fmla="*/ 0 w 17"/>
                  <a:gd name="T3" fmla="*/ 0 h 26"/>
                  <a:gd name="T4" fmla="*/ 8 w 17"/>
                  <a:gd name="T5" fmla="*/ 14 h 26"/>
                  <a:gd name="T6" fmla="*/ 15 w 17"/>
                  <a:gd name="T7" fmla="*/ 26 h 26"/>
                  <a:gd name="T8" fmla="*/ 17 w 17"/>
                  <a:gd name="T9" fmla="*/ 24 h 26"/>
                  <a:gd name="T10" fmla="*/ 12 w 17"/>
                  <a:gd name="T11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26">
                    <a:moveTo>
                      <a:pt x="12" y="0"/>
                    </a:moveTo>
                    <a:lnTo>
                      <a:pt x="0" y="0"/>
                    </a:lnTo>
                    <a:lnTo>
                      <a:pt x="8" y="14"/>
                    </a:lnTo>
                    <a:lnTo>
                      <a:pt x="15" y="26"/>
                    </a:lnTo>
                    <a:lnTo>
                      <a:pt x="17" y="24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sz="1800">
                  <a:latin typeface="Arial Narrow" panose="020B0606020202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1" name="Freeform 40"/>
              <p:cNvSpPr>
                <a:spLocks/>
              </p:cNvSpPr>
              <p:nvPr/>
            </p:nvSpPr>
            <p:spPr bwMode="auto">
              <a:xfrm>
                <a:off x="6006466" y="5114925"/>
                <a:ext cx="49212" cy="46038"/>
              </a:xfrm>
              <a:custGeom>
                <a:avLst/>
                <a:gdLst>
                  <a:gd name="T0" fmla="*/ 16 w 31"/>
                  <a:gd name="T1" fmla="*/ 29 h 29"/>
                  <a:gd name="T2" fmla="*/ 24 w 31"/>
                  <a:gd name="T3" fmla="*/ 14 h 29"/>
                  <a:gd name="T4" fmla="*/ 31 w 31"/>
                  <a:gd name="T5" fmla="*/ 0 h 29"/>
                  <a:gd name="T6" fmla="*/ 16 w 31"/>
                  <a:gd name="T7" fmla="*/ 0 h 29"/>
                  <a:gd name="T8" fmla="*/ 0 w 31"/>
                  <a:gd name="T9" fmla="*/ 0 h 29"/>
                  <a:gd name="T10" fmla="*/ 9 w 31"/>
                  <a:gd name="T11" fmla="*/ 14 h 29"/>
                  <a:gd name="T12" fmla="*/ 16 w 31"/>
                  <a:gd name="T13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29">
                    <a:moveTo>
                      <a:pt x="16" y="29"/>
                    </a:moveTo>
                    <a:lnTo>
                      <a:pt x="24" y="14"/>
                    </a:lnTo>
                    <a:lnTo>
                      <a:pt x="31" y="0"/>
                    </a:lnTo>
                    <a:lnTo>
                      <a:pt x="16" y="0"/>
                    </a:lnTo>
                    <a:lnTo>
                      <a:pt x="0" y="0"/>
                    </a:lnTo>
                    <a:lnTo>
                      <a:pt x="9" y="14"/>
                    </a:lnTo>
                    <a:lnTo>
                      <a:pt x="16" y="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sz="1800">
                  <a:latin typeface="Arial Narrow" panose="020B0606020202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2" name="Freeform 41"/>
              <p:cNvSpPr>
                <a:spLocks/>
              </p:cNvSpPr>
              <p:nvPr/>
            </p:nvSpPr>
            <p:spPr bwMode="auto">
              <a:xfrm>
                <a:off x="6069966" y="5054600"/>
                <a:ext cx="42862" cy="49213"/>
              </a:xfrm>
              <a:custGeom>
                <a:avLst/>
                <a:gdLst>
                  <a:gd name="T0" fmla="*/ 27 w 27"/>
                  <a:gd name="T1" fmla="*/ 14 h 31"/>
                  <a:gd name="T2" fmla="*/ 15 w 27"/>
                  <a:gd name="T3" fmla="*/ 7 h 31"/>
                  <a:gd name="T4" fmla="*/ 0 w 27"/>
                  <a:gd name="T5" fmla="*/ 0 h 31"/>
                  <a:gd name="T6" fmla="*/ 0 w 27"/>
                  <a:gd name="T7" fmla="*/ 14 h 31"/>
                  <a:gd name="T8" fmla="*/ 0 w 27"/>
                  <a:gd name="T9" fmla="*/ 31 h 31"/>
                  <a:gd name="T10" fmla="*/ 15 w 27"/>
                  <a:gd name="T11" fmla="*/ 21 h 31"/>
                  <a:gd name="T12" fmla="*/ 27 w 27"/>
                  <a:gd name="T13" fmla="*/ 14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" h="31">
                    <a:moveTo>
                      <a:pt x="27" y="14"/>
                    </a:moveTo>
                    <a:lnTo>
                      <a:pt x="15" y="7"/>
                    </a:lnTo>
                    <a:lnTo>
                      <a:pt x="0" y="0"/>
                    </a:lnTo>
                    <a:lnTo>
                      <a:pt x="0" y="14"/>
                    </a:lnTo>
                    <a:lnTo>
                      <a:pt x="0" y="31"/>
                    </a:lnTo>
                    <a:lnTo>
                      <a:pt x="15" y="21"/>
                    </a:lnTo>
                    <a:lnTo>
                      <a:pt x="27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sz="1800">
                  <a:latin typeface="Arial Narrow" panose="020B0606020202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3" name="Freeform 42"/>
              <p:cNvSpPr>
                <a:spLocks/>
              </p:cNvSpPr>
              <p:nvPr/>
            </p:nvSpPr>
            <p:spPr bwMode="auto">
              <a:xfrm>
                <a:off x="5982653" y="5175250"/>
                <a:ext cx="46037" cy="49213"/>
              </a:xfrm>
              <a:custGeom>
                <a:avLst/>
                <a:gdLst>
                  <a:gd name="T0" fmla="*/ 29 w 29"/>
                  <a:gd name="T1" fmla="*/ 17 h 31"/>
                  <a:gd name="T2" fmla="*/ 29 w 29"/>
                  <a:gd name="T3" fmla="*/ 0 h 31"/>
                  <a:gd name="T4" fmla="*/ 15 w 29"/>
                  <a:gd name="T5" fmla="*/ 10 h 31"/>
                  <a:gd name="T6" fmla="*/ 0 w 29"/>
                  <a:gd name="T7" fmla="*/ 17 h 31"/>
                  <a:gd name="T8" fmla="*/ 15 w 29"/>
                  <a:gd name="T9" fmla="*/ 24 h 31"/>
                  <a:gd name="T10" fmla="*/ 29 w 29"/>
                  <a:gd name="T11" fmla="*/ 31 h 31"/>
                  <a:gd name="T12" fmla="*/ 29 w 29"/>
                  <a:gd name="T13" fmla="*/ 1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" h="31">
                    <a:moveTo>
                      <a:pt x="29" y="17"/>
                    </a:moveTo>
                    <a:lnTo>
                      <a:pt x="29" y="0"/>
                    </a:lnTo>
                    <a:lnTo>
                      <a:pt x="15" y="10"/>
                    </a:lnTo>
                    <a:lnTo>
                      <a:pt x="0" y="17"/>
                    </a:lnTo>
                    <a:lnTo>
                      <a:pt x="15" y="24"/>
                    </a:lnTo>
                    <a:lnTo>
                      <a:pt x="29" y="31"/>
                    </a:lnTo>
                    <a:lnTo>
                      <a:pt x="29" y="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sz="1800">
                  <a:latin typeface="Arial Narrow" panose="020B060602020203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72" name="Freeform 47"/>
            <p:cNvSpPr>
              <a:spLocks noEditPoints="1"/>
            </p:cNvSpPr>
            <p:nvPr/>
          </p:nvSpPr>
          <p:spPr bwMode="auto">
            <a:xfrm>
              <a:off x="72437" y="2860945"/>
              <a:ext cx="466362" cy="290585"/>
            </a:xfrm>
            <a:custGeom>
              <a:avLst/>
              <a:gdLst>
                <a:gd name="T0" fmla="*/ 142 w 223"/>
                <a:gd name="T1" fmla="*/ 49 h 144"/>
                <a:gd name="T2" fmla="*/ 135 w 223"/>
                <a:gd name="T3" fmla="*/ 48 h 144"/>
                <a:gd name="T4" fmla="*/ 132 w 223"/>
                <a:gd name="T5" fmla="*/ 34 h 144"/>
                <a:gd name="T6" fmla="*/ 1 w 223"/>
                <a:gd name="T7" fmla="*/ 2 h 144"/>
                <a:gd name="T8" fmla="*/ 130 w 223"/>
                <a:gd name="T9" fmla="*/ 37 h 144"/>
                <a:gd name="T10" fmla="*/ 135 w 223"/>
                <a:gd name="T11" fmla="*/ 103 h 144"/>
                <a:gd name="T12" fmla="*/ 117 w 223"/>
                <a:gd name="T13" fmla="*/ 48 h 144"/>
                <a:gd name="T14" fmla="*/ 128 w 223"/>
                <a:gd name="T15" fmla="*/ 128 h 144"/>
                <a:gd name="T16" fmla="*/ 108 w 223"/>
                <a:gd name="T17" fmla="*/ 116 h 144"/>
                <a:gd name="T18" fmla="*/ 104 w 223"/>
                <a:gd name="T19" fmla="*/ 43 h 144"/>
                <a:gd name="T20" fmla="*/ 104 w 223"/>
                <a:gd name="T21" fmla="*/ 43 h 144"/>
                <a:gd name="T22" fmla="*/ 107 w 223"/>
                <a:gd name="T23" fmla="*/ 40 h 144"/>
                <a:gd name="T24" fmla="*/ 97 w 223"/>
                <a:gd name="T25" fmla="*/ 39 h 144"/>
                <a:gd name="T26" fmla="*/ 95 w 223"/>
                <a:gd name="T27" fmla="*/ 41 h 144"/>
                <a:gd name="T28" fmla="*/ 101 w 223"/>
                <a:gd name="T29" fmla="*/ 101 h 144"/>
                <a:gd name="T30" fmla="*/ 80 w 223"/>
                <a:gd name="T31" fmla="*/ 40 h 144"/>
                <a:gd name="T32" fmla="*/ 92 w 223"/>
                <a:gd name="T33" fmla="*/ 128 h 144"/>
                <a:gd name="T34" fmla="*/ 68 w 223"/>
                <a:gd name="T35" fmla="*/ 109 h 144"/>
                <a:gd name="T36" fmla="*/ 65 w 223"/>
                <a:gd name="T37" fmla="*/ 35 h 144"/>
                <a:gd name="T38" fmla="*/ 66 w 223"/>
                <a:gd name="T39" fmla="*/ 35 h 144"/>
                <a:gd name="T40" fmla="*/ 69 w 223"/>
                <a:gd name="T41" fmla="*/ 35 h 144"/>
                <a:gd name="T42" fmla="*/ 66 w 223"/>
                <a:gd name="T43" fmla="*/ 31 h 144"/>
                <a:gd name="T44" fmla="*/ 55 w 223"/>
                <a:gd name="T45" fmla="*/ 31 h 144"/>
                <a:gd name="T46" fmla="*/ 62 w 223"/>
                <a:gd name="T47" fmla="*/ 99 h 144"/>
                <a:gd name="T48" fmla="*/ 56 w 223"/>
                <a:gd name="T49" fmla="*/ 75 h 144"/>
                <a:gd name="T50" fmla="*/ 24 w 223"/>
                <a:gd name="T51" fmla="*/ 26 h 144"/>
                <a:gd name="T52" fmla="*/ 25 w 223"/>
                <a:gd name="T53" fmla="*/ 128 h 144"/>
                <a:gd name="T54" fmla="*/ 22 w 223"/>
                <a:gd name="T55" fmla="*/ 25 h 144"/>
                <a:gd name="T56" fmla="*/ 24 w 223"/>
                <a:gd name="T57" fmla="*/ 24 h 144"/>
                <a:gd name="T58" fmla="*/ 26 w 223"/>
                <a:gd name="T59" fmla="*/ 24 h 144"/>
                <a:gd name="T60" fmla="*/ 24 w 223"/>
                <a:gd name="T61" fmla="*/ 21 h 144"/>
                <a:gd name="T62" fmla="*/ 9 w 223"/>
                <a:gd name="T63" fmla="*/ 21 h 144"/>
                <a:gd name="T64" fmla="*/ 21 w 223"/>
                <a:gd name="T65" fmla="*/ 128 h 144"/>
                <a:gd name="T66" fmla="*/ 22 w 223"/>
                <a:gd name="T67" fmla="*/ 131 h 144"/>
                <a:gd name="T68" fmla="*/ 24 w 223"/>
                <a:gd name="T69" fmla="*/ 133 h 144"/>
                <a:gd name="T70" fmla="*/ 68 w 223"/>
                <a:gd name="T71" fmla="*/ 144 h 144"/>
                <a:gd name="T72" fmla="*/ 223 w 223"/>
                <a:gd name="T73" fmla="*/ 128 h 144"/>
                <a:gd name="T74" fmla="*/ 142 w 223"/>
                <a:gd name="T75" fmla="*/ 117 h 144"/>
                <a:gd name="T76" fmla="*/ 139 w 223"/>
                <a:gd name="T77" fmla="*/ 52 h 144"/>
                <a:gd name="T78" fmla="*/ 150 w 223"/>
                <a:gd name="T79" fmla="*/ 128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23" h="144">
                  <a:moveTo>
                    <a:pt x="164" y="128"/>
                  </a:moveTo>
                  <a:cubicBezTo>
                    <a:pt x="142" y="49"/>
                    <a:pt x="142" y="49"/>
                    <a:pt x="142" y="49"/>
                  </a:cubicBezTo>
                  <a:cubicBezTo>
                    <a:pt x="142" y="48"/>
                    <a:pt x="141" y="48"/>
                    <a:pt x="140" y="48"/>
                  </a:cubicBezTo>
                  <a:cubicBezTo>
                    <a:pt x="135" y="48"/>
                    <a:pt x="135" y="48"/>
                    <a:pt x="135" y="48"/>
                  </a:cubicBezTo>
                  <a:cubicBezTo>
                    <a:pt x="134" y="35"/>
                    <a:pt x="134" y="35"/>
                    <a:pt x="134" y="35"/>
                  </a:cubicBezTo>
                  <a:cubicBezTo>
                    <a:pt x="133" y="34"/>
                    <a:pt x="133" y="34"/>
                    <a:pt x="132" y="34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1"/>
                    <a:pt x="1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30" y="37"/>
                    <a:pt x="130" y="37"/>
                    <a:pt x="130" y="37"/>
                  </a:cubicBezTo>
                  <a:cubicBezTo>
                    <a:pt x="137" y="108"/>
                    <a:pt x="137" y="108"/>
                    <a:pt x="137" y="108"/>
                  </a:cubicBezTo>
                  <a:cubicBezTo>
                    <a:pt x="136" y="106"/>
                    <a:pt x="136" y="105"/>
                    <a:pt x="135" y="103"/>
                  </a:cubicBezTo>
                  <a:cubicBezTo>
                    <a:pt x="133" y="98"/>
                    <a:pt x="132" y="92"/>
                    <a:pt x="131" y="86"/>
                  </a:cubicBezTo>
                  <a:cubicBezTo>
                    <a:pt x="131" y="77"/>
                    <a:pt x="128" y="57"/>
                    <a:pt x="117" y="48"/>
                  </a:cubicBezTo>
                  <a:cubicBezTo>
                    <a:pt x="104" y="45"/>
                    <a:pt x="104" y="45"/>
                    <a:pt x="104" y="45"/>
                  </a:cubicBezTo>
                  <a:cubicBezTo>
                    <a:pt x="128" y="128"/>
                    <a:pt x="128" y="128"/>
                    <a:pt x="128" y="128"/>
                  </a:cubicBezTo>
                  <a:cubicBezTo>
                    <a:pt x="117" y="128"/>
                    <a:pt x="117" y="128"/>
                    <a:pt x="117" y="128"/>
                  </a:cubicBezTo>
                  <a:cubicBezTo>
                    <a:pt x="114" y="125"/>
                    <a:pt x="111" y="121"/>
                    <a:pt x="108" y="116"/>
                  </a:cubicBezTo>
                  <a:cubicBezTo>
                    <a:pt x="99" y="43"/>
                    <a:pt x="99" y="43"/>
                    <a:pt x="99" y="43"/>
                  </a:cubicBezTo>
                  <a:cubicBezTo>
                    <a:pt x="104" y="43"/>
                    <a:pt x="104" y="43"/>
                    <a:pt x="104" y="43"/>
                  </a:cubicBezTo>
                  <a:cubicBezTo>
                    <a:pt x="104" y="43"/>
                    <a:pt x="104" y="43"/>
                    <a:pt x="104" y="43"/>
                  </a:cubicBezTo>
                  <a:cubicBezTo>
                    <a:pt x="104" y="43"/>
                    <a:pt x="104" y="43"/>
                    <a:pt x="104" y="43"/>
                  </a:cubicBezTo>
                  <a:cubicBezTo>
                    <a:pt x="108" y="44"/>
                    <a:pt x="108" y="44"/>
                    <a:pt x="108" y="44"/>
                  </a:cubicBezTo>
                  <a:cubicBezTo>
                    <a:pt x="108" y="42"/>
                    <a:pt x="107" y="41"/>
                    <a:pt x="107" y="40"/>
                  </a:cubicBezTo>
                  <a:cubicBezTo>
                    <a:pt x="107" y="40"/>
                    <a:pt x="106" y="39"/>
                    <a:pt x="105" y="39"/>
                  </a:cubicBezTo>
                  <a:cubicBezTo>
                    <a:pt x="97" y="39"/>
                    <a:pt x="97" y="39"/>
                    <a:pt x="97" y="39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0"/>
                    <a:pt x="95" y="41"/>
                    <a:pt x="95" y="41"/>
                  </a:cubicBezTo>
                  <a:cubicBezTo>
                    <a:pt x="103" y="107"/>
                    <a:pt x="103" y="107"/>
                    <a:pt x="103" y="107"/>
                  </a:cubicBezTo>
                  <a:cubicBezTo>
                    <a:pt x="102" y="105"/>
                    <a:pt x="101" y="103"/>
                    <a:pt x="101" y="101"/>
                  </a:cubicBezTo>
                  <a:cubicBezTo>
                    <a:pt x="98" y="95"/>
                    <a:pt x="97" y="89"/>
                    <a:pt x="96" y="83"/>
                  </a:cubicBezTo>
                  <a:cubicBezTo>
                    <a:pt x="96" y="73"/>
                    <a:pt x="92" y="50"/>
                    <a:pt x="80" y="40"/>
                  </a:cubicBezTo>
                  <a:cubicBezTo>
                    <a:pt x="66" y="37"/>
                    <a:pt x="66" y="37"/>
                    <a:pt x="66" y="37"/>
                  </a:cubicBezTo>
                  <a:cubicBezTo>
                    <a:pt x="92" y="128"/>
                    <a:pt x="92" y="128"/>
                    <a:pt x="92" y="128"/>
                  </a:cubicBezTo>
                  <a:cubicBezTo>
                    <a:pt x="82" y="128"/>
                    <a:pt x="82" y="128"/>
                    <a:pt x="82" y="128"/>
                  </a:cubicBezTo>
                  <a:cubicBezTo>
                    <a:pt x="78" y="123"/>
                    <a:pt x="72" y="117"/>
                    <a:pt x="68" y="109"/>
                  </a:cubicBezTo>
                  <a:cubicBezTo>
                    <a:pt x="59" y="35"/>
                    <a:pt x="59" y="35"/>
                    <a:pt x="59" y="35"/>
                  </a:cubicBezTo>
                  <a:cubicBezTo>
                    <a:pt x="65" y="35"/>
                    <a:pt x="65" y="35"/>
                    <a:pt x="65" y="35"/>
                  </a:cubicBezTo>
                  <a:cubicBezTo>
                    <a:pt x="65" y="35"/>
                    <a:pt x="65" y="35"/>
                    <a:pt x="65" y="35"/>
                  </a:cubicBezTo>
                  <a:cubicBezTo>
                    <a:pt x="65" y="35"/>
                    <a:pt x="66" y="35"/>
                    <a:pt x="66" y="35"/>
                  </a:cubicBezTo>
                  <a:cubicBezTo>
                    <a:pt x="66" y="35"/>
                    <a:pt x="66" y="35"/>
                    <a:pt x="67" y="35"/>
                  </a:cubicBezTo>
                  <a:cubicBezTo>
                    <a:pt x="69" y="35"/>
                    <a:pt x="69" y="35"/>
                    <a:pt x="69" y="35"/>
                  </a:cubicBezTo>
                  <a:cubicBezTo>
                    <a:pt x="68" y="32"/>
                    <a:pt x="68" y="32"/>
                    <a:pt x="68" y="32"/>
                  </a:cubicBezTo>
                  <a:cubicBezTo>
                    <a:pt x="68" y="31"/>
                    <a:pt x="67" y="31"/>
                    <a:pt x="66" y="31"/>
                  </a:cubicBezTo>
                  <a:cubicBezTo>
                    <a:pt x="57" y="31"/>
                    <a:pt x="57" y="31"/>
                    <a:pt x="57" y="31"/>
                  </a:cubicBezTo>
                  <a:cubicBezTo>
                    <a:pt x="56" y="31"/>
                    <a:pt x="56" y="31"/>
                    <a:pt x="55" y="31"/>
                  </a:cubicBezTo>
                  <a:cubicBezTo>
                    <a:pt x="55" y="32"/>
                    <a:pt x="55" y="32"/>
                    <a:pt x="55" y="33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8"/>
                    <a:pt x="61" y="97"/>
                    <a:pt x="61" y="95"/>
                  </a:cubicBezTo>
                  <a:cubicBezTo>
                    <a:pt x="58" y="89"/>
                    <a:pt x="57" y="82"/>
                    <a:pt x="56" y="75"/>
                  </a:cubicBezTo>
                  <a:cubicBezTo>
                    <a:pt x="55" y="64"/>
                    <a:pt x="52" y="40"/>
                    <a:pt x="39" y="29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53" y="128"/>
                    <a:pt x="53" y="128"/>
                    <a:pt x="53" y="128"/>
                  </a:cubicBezTo>
                  <a:cubicBezTo>
                    <a:pt x="25" y="128"/>
                    <a:pt x="25" y="128"/>
                    <a:pt x="25" y="128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3" y="24"/>
                    <a:pt x="23" y="24"/>
                    <a:pt x="2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5" y="21"/>
                    <a:pt x="24" y="21"/>
                    <a:pt x="24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1"/>
                    <a:pt x="9" y="21"/>
                    <a:pt x="9" y="21"/>
                  </a:cubicBezTo>
                  <a:cubicBezTo>
                    <a:pt x="8" y="22"/>
                    <a:pt x="8" y="22"/>
                    <a:pt x="8" y="23"/>
                  </a:cubicBezTo>
                  <a:cubicBezTo>
                    <a:pt x="21" y="128"/>
                    <a:pt x="21" y="128"/>
                    <a:pt x="21" y="128"/>
                  </a:cubicBezTo>
                  <a:cubicBezTo>
                    <a:pt x="10" y="128"/>
                    <a:pt x="10" y="128"/>
                    <a:pt x="10" y="128"/>
                  </a:cubicBezTo>
                  <a:cubicBezTo>
                    <a:pt x="22" y="131"/>
                    <a:pt x="22" y="131"/>
                    <a:pt x="22" y="131"/>
                  </a:cubicBezTo>
                  <a:cubicBezTo>
                    <a:pt x="22" y="132"/>
                    <a:pt x="23" y="133"/>
                    <a:pt x="24" y="133"/>
                  </a:cubicBezTo>
                  <a:cubicBezTo>
                    <a:pt x="24" y="133"/>
                    <a:pt x="24" y="133"/>
                    <a:pt x="24" y="133"/>
                  </a:cubicBezTo>
                  <a:cubicBezTo>
                    <a:pt x="24" y="133"/>
                    <a:pt x="25" y="132"/>
                    <a:pt x="25" y="132"/>
                  </a:cubicBezTo>
                  <a:cubicBezTo>
                    <a:pt x="68" y="144"/>
                    <a:pt x="68" y="144"/>
                    <a:pt x="68" y="144"/>
                  </a:cubicBezTo>
                  <a:cubicBezTo>
                    <a:pt x="223" y="141"/>
                    <a:pt x="223" y="141"/>
                    <a:pt x="223" y="141"/>
                  </a:cubicBezTo>
                  <a:cubicBezTo>
                    <a:pt x="223" y="128"/>
                    <a:pt x="223" y="128"/>
                    <a:pt x="223" y="128"/>
                  </a:cubicBezTo>
                  <a:lnTo>
                    <a:pt x="164" y="128"/>
                  </a:lnTo>
                  <a:close/>
                  <a:moveTo>
                    <a:pt x="142" y="117"/>
                  </a:moveTo>
                  <a:cubicBezTo>
                    <a:pt x="135" y="52"/>
                    <a:pt x="135" y="52"/>
                    <a:pt x="135" y="52"/>
                  </a:cubicBezTo>
                  <a:cubicBezTo>
                    <a:pt x="139" y="52"/>
                    <a:pt x="139" y="52"/>
                    <a:pt x="139" y="52"/>
                  </a:cubicBezTo>
                  <a:cubicBezTo>
                    <a:pt x="160" y="128"/>
                    <a:pt x="160" y="128"/>
                    <a:pt x="160" y="128"/>
                  </a:cubicBezTo>
                  <a:cubicBezTo>
                    <a:pt x="150" y="128"/>
                    <a:pt x="150" y="128"/>
                    <a:pt x="150" y="128"/>
                  </a:cubicBezTo>
                  <a:cubicBezTo>
                    <a:pt x="148" y="125"/>
                    <a:pt x="145" y="121"/>
                    <a:pt x="142" y="117"/>
                  </a:cubicBezTo>
                  <a:close/>
                </a:path>
              </a:pathLst>
            </a:custGeom>
            <a:solidFill>
              <a:srgbClr val="7F818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 sz="1800"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3" name="Freeform 53"/>
            <p:cNvSpPr>
              <a:spLocks noEditPoints="1"/>
            </p:cNvSpPr>
            <p:nvPr/>
          </p:nvSpPr>
          <p:spPr bwMode="auto">
            <a:xfrm>
              <a:off x="1652613" y="2298853"/>
              <a:ext cx="325358" cy="319230"/>
            </a:xfrm>
            <a:custGeom>
              <a:avLst/>
              <a:gdLst>
                <a:gd name="T0" fmla="*/ 76 w 207"/>
                <a:gd name="T1" fmla="*/ 31 h 211"/>
                <a:gd name="T2" fmla="*/ 31 w 207"/>
                <a:gd name="T3" fmla="*/ 48 h 211"/>
                <a:gd name="T4" fmla="*/ 48 w 207"/>
                <a:gd name="T5" fmla="*/ 92 h 211"/>
                <a:gd name="T6" fmla="*/ 93 w 207"/>
                <a:gd name="T7" fmla="*/ 75 h 211"/>
                <a:gd name="T8" fmla="*/ 90 w 207"/>
                <a:gd name="T9" fmla="*/ 19 h 211"/>
                <a:gd name="T10" fmla="*/ 107 w 207"/>
                <a:gd name="T11" fmla="*/ 21 h 211"/>
                <a:gd name="T12" fmla="*/ 108 w 207"/>
                <a:gd name="T13" fmla="*/ 39 h 211"/>
                <a:gd name="T14" fmla="*/ 111 w 207"/>
                <a:gd name="T15" fmla="*/ 48 h 211"/>
                <a:gd name="T16" fmla="*/ 123 w 207"/>
                <a:gd name="T17" fmla="*/ 63 h 211"/>
                <a:gd name="T18" fmla="*/ 111 w 207"/>
                <a:gd name="T19" fmla="*/ 75 h 211"/>
                <a:gd name="T20" fmla="*/ 114 w 207"/>
                <a:gd name="T21" fmla="*/ 93 h 211"/>
                <a:gd name="T22" fmla="*/ 98 w 207"/>
                <a:gd name="T23" fmla="*/ 98 h 211"/>
                <a:gd name="T24" fmla="*/ 91 w 207"/>
                <a:gd name="T25" fmla="*/ 115 h 211"/>
                <a:gd name="T26" fmla="*/ 80 w 207"/>
                <a:gd name="T27" fmla="*/ 109 h 211"/>
                <a:gd name="T28" fmla="*/ 75 w 207"/>
                <a:gd name="T29" fmla="*/ 121 h 211"/>
                <a:gd name="T30" fmla="*/ 58 w 207"/>
                <a:gd name="T31" fmla="*/ 113 h 211"/>
                <a:gd name="T32" fmla="*/ 43 w 207"/>
                <a:gd name="T33" fmla="*/ 119 h 211"/>
                <a:gd name="T34" fmla="*/ 33 w 207"/>
                <a:gd name="T35" fmla="*/ 104 h 211"/>
                <a:gd name="T36" fmla="*/ 17 w 207"/>
                <a:gd name="T37" fmla="*/ 103 h 211"/>
                <a:gd name="T38" fmla="*/ 16 w 207"/>
                <a:gd name="T39" fmla="*/ 84 h 211"/>
                <a:gd name="T40" fmla="*/ 13 w 207"/>
                <a:gd name="T41" fmla="*/ 75 h 211"/>
                <a:gd name="T42" fmla="*/ 1 w 207"/>
                <a:gd name="T43" fmla="*/ 60 h 211"/>
                <a:gd name="T44" fmla="*/ 13 w 207"/>
                <a:gd name="T45" fmla="*/ 48 h 211"/>
                <a:gd name="T46" fmla="*/ 10 w 207"/>
                <a:gd name="T47" fmla="*/ 30 h 211"/>
                <a:gd name="T48" fmla="*/ 26 w 207"/>
                <a:gd name="T49" fmla="*/ 25 h 211"/>
                <a:gd name="T50" fmla="*/ 33 w 207"/>
                <a:gd name="T51" fmla="*/ 8 h 211"/>
                <a:gd name="T52" fmla="*/ 44 w 207"/>
                <a:gd name="T53" fmla="*/ 14 h 211"/>
                <a:gd name="T54" fmla="*/ 49 w 207"/>
                <a:gd name="T55" fmla="*/ 2 h 211"/>
                <a:gd name="T56" fmla="*/ 65 w 207"/>
                <a:gd name="T57" fmla="*/ 11 h 211"/>
                <a:gd name="T58" fmla="*/ 80 w 207"/>
                <a:gd name="T59" fmla="*/ 4 h 211"/>
                <a:gd name="T60" fmla="*/ 90 w 207"/>
                <a:gd name="T61" fmla="*/ 19 h 211"/>
                <a:gd name="T62" fmla="*/ 159 w 207"/>
                <a:gd name="T63" fmla="*/ 119 h 211"/>
                <a:gd name="T64" fmla="*/ 115 w 207"/>
                <a:gd name="T65" fmla="*/ 135 h 211"/>
                <a:gd name="T66" fmla="*/ 132 w 207"/>
                <a:gd name="T67" fmla="*/ 180 h 211"/>
                <a:gd name="T68" fmla="*/ 176 w 207"/>
                <a:gd name="T69" fmla="*/ 163 h 211"/>
                <a:gd name="T70" fmla="*/ 174 w 207"/>
                <a:gd name="T71" fmla="*/ 107 h 211"/>
                <a:gd name="T72" fmla="*/ 190 w 207"/>
                <a:gd name="T73" fmla="*/ 108 h 211"/>
                <a:gd name="T74" fmla="*/ 191 w 207"/>
                <a:gd name="T75" fmla="*/ 127 h 211"/>
                <a:gd name="T76" fmla="*/ 195 w 207"/>
                <a:gd name="T77" fmla="*/ 136 h 211"/>
                <a:gd name="T78" fmla="*/ 206 w 207"/>
                <a:gd name="T79" fmla="*/ 151 h 211"/>
                <a:gd name="T80" fmla="*/ 195 w 207"/>
                <a:gd name="T81" fmla="*/ 163 h 211"/>
                <a:gd name="T82" fmla="*/ 197 w 207"/>
                <a:gd name="T83" fmla="*/ 181 h 211"/>
                <a:gd name="T84" fmla="*/ 181 w 207"/>
                <a:gd name="T85" fmla="*/ 185 h 211"/>
                <a:gd name="T86" fmla="*/ 174 w 207"/>
                <a:gd name="T87" fmla="*/ 203 h 211"/>
                <a:gd name="T88" fmla="*/ 163 w 207"/>
                <a:gd name="T89" fmla="*/ 197 h 211"/>
                <a:gd name="T90" fmla="*/ 158 w 207"/>
                <a:gd name="T91" fmla="*/ 209 h 211"/>
                <a:gd name="T92" fmla="*/ 142 w 207"/>
                <a:gd name="T93" fmla="*/ 200 h 211"/>
                <a:gd name="T94" fmla="*/ 127 w 207"/>
                <a:gd name="T95" fmla="*/ 207 h 211"/>
                <a:gd name="T96" fmla="*/ 117 w 207"/>
                <a:gd name="T97" fmla="*/ 192 h 211"/>
                <a:gd name="T98" fmla="*/ 100 w 207"/>
                <a:gd name="T99" fmla="*/ 190 h 211"/>
                <a:gd name="T100" fmla="*/ 100 w 207"/>
                <a:gd name="T101" fmla="*/ 172 h 211"/>
                <a:gd name="T102" fmla="*/ 96 w 207"/>
                <a:gd name="T103" fmla="*/ 162 h 211"/>
                <a:gd name="T104" fmla="*/ 85 w 207"/>
                <a:gd name="T105" fmla="*/ 148 h 211"/>
                <a:gd name="T106" fmla="*/ 96 w 207"/>
                <a:gd name="T107" fmla="*/ 136 h 211"/>
                <a:gd name="T108" fmla="*/ 94 w 207"/>
                <a:gd name="T109" fmla="*/ 117 h 211"/>
                <a:gd name="T110" fmla="*/ 109 w 207"/>
                <a:gd name="T111" fmla="*/ 113 h 211"/>
                <a:gd name="T112" fmla="*/ 116 w 207"/>
                <a:gd name="T113" fmla="*/ 96 h 211"/>
                <a:gd name="T114" fmla="*/ 127 w 207"/>
                <a:gd name="T115" fmla="*/ 102 h 211"/>
                <a:gd name="T116" fmla="*/ 132 w 207"/>
                <a:gd name="T117" fmla="*/ 90 h 211"/>
                <a:gd name="T118" fmla="*/ 149 w 207"/>
                <a:gd name="T119" fmla="*/ 98 h 211"/>
                <a:gd name="T120" fmla="*/ 164 w 207"/>
                <a:gd name="T121" fmla="*/ 91 h 211"/>
                <a:gd name="T122" fmla="*/ 174 w 207"/>
                <a:gd name="T123" fmla="*/ 107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07" h="211">
                  <a:moveTo>
                    <a:pt x="94" y="50"/>
                  </a:moveTo>
                  <a:cubicBezTo>
                    <a:pt x="90" y="42"/>
                    <a:pt x="84" y="35"/>
                    <a:pt x="76" y="31"/>
                  </a:cubicBezTo>
                  <a:cubicBezTo>
                    <a:pt x="67" y="27"/>
                    <a:pt x="58" y="27"/>
                    <a:pt x="50" y="30"/>
                  </a:cubicBezTo>
                  <a:cubicBezTo>
                    <a:pt x="42" y="33"/>
                    <a:pt x="35" y="39"/>
                    <a:pt x="31" y="48"/>
                  </a:cubicBezTo>
                  <a:cubicBezTo>
                    <a:pt x="27" y="56"/>
                    <a:pt x="27" y="65"/>
                    <a:pt x="30" y="73"/>
                  </a:cubicBezTo>
                  <a:cubicBezTo>
                    <a:pt x="33" y="82"/>
                    <a:pt x="40" y="88"/>
                    <a:pt x="48" y="92"/>
                  </a:cubicBezTo>
                  <a:cubicBezTo>
                    <a:pt x="57" y="96"/>
                    <a:pt x="66" y="96"/>
                    <a:pt x="74" y="93"/>
                  </a:cubicBezTo>
                  <a:cubicBezTo>
                    <a:pt x="82" y="90"/>
                    <a:pt x="89" y="84"/>
                    <a:pt x="93" y="75"/>
                  </a:cubicBezTo>
                  <a:cubicBezTo>
                    <a:pt x="97" y="67"/>
                    <a:pt x="97" y="58"/>
                    <a:pt x="94" y="50"/>
                  </a:cubicBezTo>
                  <a:close/>
                  <a:moveTo>
                    <a:pt x="90" y="19"/>
                  </a:moveTo>
                  <a:cubicBezTo>
                    <a:pt x="93" y="21"/>
                    <a:pt x="96" y="23"/>
                    <a:pt x="98" y="26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11" y="24"/>
                    <a:pt x="114" y="28"/>
                    <a:pt x="115" y="33"/>
                  </a:cubicBezTo>
                  <a:cubicBezTo>
                    <a:pt x="108" y="39"/>
                    <a:pt x="108" y="39"/>
                    <a:pt x="108" y="39"/>
                  </a:cubicBezTo>
                  <a:cubicBezTo>
                    <a:pt x="108" y="41"/>
                    <a:pt x="109" y="42"/>
                    <a:pt x="110" y="44"/>
                  </a:cubicBezTo>
                  <a:cubicBezTo>
                    <a:pt x="110" y="45"/>
                    <a:pt x="111" y="47"/>
                    <a:pt x="111" y="48"/>
                  </a:cubicBezTo>
                  <a:cubicBezTo>
                    <a:pt x="121" y="49"/>
                    <a:pt x="121" y="49"/>
                    <a:pt x="121" y="49"/>
                  </a:cubicBezTo>
                  <a:cubicBezTo>
                    <a:pt x="123" y="54"/>
                    <a:pt x="124" y="58"/>
                    <a:pt x="123" y="63"/>
                  </a:cubicBezTo>
                  <a:cubicBezTo>
                    <a:pt x="113" y="65"/>
                    <a:pt x="113" y="65"/>
                    <a:pt x="113" y="65"/>
                  </a:cubicBezTo>
                  <a:cubicBezTo>
                    <a:pt x="113" y="68"/>
                    <a:pt x="112" y="72"/>
                    <a:pt x="111" y="75"/>
                  </a:cubicBezTo>
                  <a:cubicBezTo>
                    <a:pt x="120" y="80"/>
                    <a:pt x="120" y="80"/>
                    <a:pt x="120" y="80"/>
                  </a:cubicBezTo>
                  <a:cubicBezTo>
                    <a:pt x="119" y="85"/>
                    <a:pt x="117" y="90"/>
                    <a:pt x="114" y="93"/>
                  </a:cubicBezTo>
                  <a:cubicBezTo>
                    <a:pt x="104" y="90"/>
                    <a:pt x="104" y="90"/>
                    <a:pt x="104" y="90"/>
                  </a:cubicBezTo>
                  <a:cubicBezTo>
                    <a:pt x="102" y="93"/>
                    <a:pt x="100" y="95"/>
                    <a:pt x="98" y="98"/>
                  </a:cubicBezTo>
                  <a:cubicBezTo>
                    <a:pt x="103" y="107"/>
                    <a:pt x="103" y="107"/>
                    <a:pt x="103" y="107"/>
                  </a:cubicBezTo>
                  <a:cubicBezTo>
                    <a:pt x="99" y="111"/>
                    <a:pt x="96" y="114"/>
                    <a:pt x="91" y="115"/>
                  </a:cubicBezTo>
                  <a:cubicBezTo>
                    <a:pt x="84" y="107"/>
                    <a:pt x="84" y="107"/>
                    <a:pt x="84" y="107"/>
                  </a:cubicBezTo>
                  <a:cubicBezTo>
                    <a:pt x="83" y="108"/>
                    <a:pt x="81" y="109"/>
                    <a:pt x="80" y="109"/>
                  </a:cubicBezTo>
                  <a:cubicBezTo>
                    <a:pt x="78" y="110"/>
                    <a:pt x="77" y="110"/>
                    <a:pt x="75" y="11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0" y="123"/>
                    <a:pt x="65" y="123"/>
                    <a:pt x="60" y="122"/>
                  </a:cubicBezTo>
                  <a:cubicBezTo>
                    <a:pt x="58" y="113"/>
                    <a:pt x="58" y="113"/>
                    <a:pt x="58" y="113"/>
                  </a:cubicBezTo>
                  <a:cubicBezTo>
                    <a:pt x="55" y="112"/>
                    <a:pt x="52" y="112"/>
                    <a:pt x="49" y="111"/>
                  </a:cubicBezTo>
                  <a:cubicBezTo>
                    <a:pt x="43" y="119"/>
                    <a:pt x="43" y="119"/>
                    <a:pt x="43" y="119"/>
                  </a:cubicBezTo>
                  <a:cubicBezTo>
                    <a:pt x="38" y="119"/>
                    <a:pt x="34" y="117"/>
                    <a:pt x="30" y="113"/>
                  </a:cubicBezTo>
                  <a:cubicBezTo>
                    <a:pt x="33" y="104"/>
                    <a:pt x="33" y="104"/>
                    <a:pt x="33" y="104"/>
                  </a:cubicBezTo>
                  <a:cubicBezTo>
                    <a:pt x="31" y="102"/>
                    <a:pt x="28" y="100"/>
                    <a:pt x="26" y="98"/>
                  </a:cubicBezTo>
                  <a:cubicBezTo>
                    <a:pt x="17" y="103"/>
                    <a:pt x="17" y="103"/>
                    <a:pt x="17" y="103"/>
                  </a:cubicBezTo>
                  <a:cubicBezTo>
                    <a:pt x="13" y="99"/>
                    <a:pt x="10" y="95"/>
                    <a:pt x="8" y="91"/>
                  </a:cubicBezTo>
                  <a:cubicBezTo>
                    <a:pt x="16" y="84"/>
                    <a:pt x="16" y="84"/>
                    <a:pt x="16" y="84"/>
                  </a:cubicBezTo>
                  <a:cubicBezTo>
                    <a:pt x="15" y="83"/>
                    <a:pt x="15" y="81"/>
                    <a:pt x="14" y="80"/>
                  </a:cubicBezTo>
                  <a:cubicBezTo>
                    <a:pt x="14" y="78"/>
                    <a:pt x="13" y="76"/>
                    <a:pt x="13" y="75"/>
                  </a:cubicBezTo>
                  <a:cubicBezTo>
                    <a:pt x="3" y="75"/>
                    <a:pt x="3" y="75"/>
                    <a:pt x="3" y="75"/>
                  </a:cubicBezTo>
                  <a:cubicBezTo>
                    <a:pt x="1" y="70"/>
                    <a:pt x="0" y="65"/>
                    <a:pt x="1" y="60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11" y="55"/>
                    <a:pt x="12" y="51"/>
                    <a:pt x="13" y="48"/>
                  </a:cubicBezTo>
                  <a:cubicBezTo>
                    <a:pt x="4" y="43"/>
                    <a:pt x="4" y="43"/>
                    <a:pt x="4" y="43"/>
                  </a:cubicBezTo>
                  <a:cubicBezTo>
                    <a:pt x="5" y="38"/>
                    <a:pt x="7" y="33"/>
                    <a:pt x="10" y="30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1" y="30"/>
                    <a:pt x="24" y="28"/>
                    <a:pt x="26" y="25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4" y="12"/>
                    <a:pt x="28" y="10"/>
                    <a:pt x="33" y="8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41" y="15"/>
                    <a:pt x="42" y="14"/>
                    <a:pt x="44" y="14"/>
                  </a:cubicBezTo>
                  <a:cubicBezTo>
                    <a:pt x="46" y="13"/>
                    <a:pt x="47" y="13"/>
                    <a:pt x="49" y="12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54" y="0"/>
                    <a:pt x="59" y="0"/>
                    <a:pt x="64" y="1"/>
                  </a:cubicBezTo>
                  <a:cubicBezTo>
                    <a:pt x="65" y="11"/>
                    <a:pt x="65" y="11"/>
                    <a:pt x="65" y="11"/>
                  </a:cubicBezTo>
                  <a:cubicBezTo>
                    <a:pt x="69" y="11"/>
                    <a:pt x="72" y="11"/>
                    <a:pt x="75" y="12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86" y="4"/>
                    <a:pt x="90" y="7"/>
                    <a:pt x="94" y="10"/>
                  </a:cubicBezTo>
                  <a:cubicBezTo>
                    <a:pt x="90" y="19"/>
                    <a:pt x="90" y="19"/>
                    <a:pt x="90" y="19"/>
                  </a:cubicBezTo>
                  <a:close/>
                  <a:moveTo>
                    <a:pt x="177" y="137"/>
                  </a:moveTo>
                  <a:cubicBezTo>
                    <a:pt x="174" y="129"/>
                    <a:pt x="168" y="122"/>
                    <a:pt x="159" y="119"/>
                  </a:cubicBezTo>
                  <a:cubicBezTo>
                    <a:pt x="151" y="115"/>
                    <a:pt x="142" y="115"/>
                    <a:pt x="134" y="118"/>
                  </a:cubicBezTo>
                  <a:cubicBezTo>
                    <a:pt x="125" y="121"/>
                    <a:pt x="119" y="127"/>
                    <a:pt x="115" y="135"/>
                  </a:cubicBezTo>
                  <a:cubicBezTo>
                    <a:pt x="111" y="144"/>
                    <a:pt x="111" y="153"/>
                    <a:pt x="114" y="161"/>
                  </a:cubicBezTo>
                  <a:cubicBezTo>
                    <a:pt x="117" y="169"/>
                    <a:pt x="123" y="176"/>
                    <a:pt x="132" y="180"/>
                  </a:cubicBezTo>
                  <a:cubicBezTo>
                    <a:pt x="140" y="184"/>
                    <a:pt x="149" y="184"/>
                    <a:pt x="157" y="181"/>
                  </a:cubicBezTo>
                  <a:cubicBezTo>
                    <a:pt x="165" y="178"/>
                    <a:pt x="172" y="172"/>
                    <a:pt x="176" y="163"/>
                  </a:cubicBezTo>
                  <a:cubicBezTo>
                    <a:pt x="180" y="155"/>
                    <a:pt x="180" y="145"/>
                    <a:pt x="177" y="137"/>
                  </a:cubicBezTo>
                  <a:close/>
                  <a:moveTo>
                    <a:pt x="174" y="107"/>
                  </a:moveTo>
                  <a:cubicBezTo>
                    <a:pt x="177" y="109"/>
                    <a:pt x="179" y="111"/>
                    <a:pt x="182" y="113"/>
                  </a:cubicBezTo>
                  <a:cubicBezTo>
                    <a:pt x="190" y="108"/>
                    <a:pt x="190" y="108"/>
                    <a:pt x="190" y="108"/>
                  </a:cubicBezTo>
                  <a:cubicBezTo>
                    <a:pt x="195" y="112"/>
                    <a:pt x="197" y="116"/>
                    <a:pt x="199" y="120"/>
                  </a:cubicBezTo>
                  <a:cubicBezTo>
                    <a:pt x="191" y="127"/>
                    <a:pt x="191" y="127"/>
                    <a:pt x="191" y="127"/>
                  </a:cubicBezTo>
                  <a:cubicBezTo>
                    <a:pt x="192" y="128"/>
                    <a:pt x="193" y="130"/>
                    <a:pt x="193" y="131"/>
                  </a:cubicBezTo>
                  <a:cubicBezTo>
                    <a:pt x="194" y="133"/>
                    <a:pt x="194" y="135"/>
                    <a:pt x="195" y="136"/>
                  </a:cubicBezTo>
                  <a:cubicBezTo>
                    <a:pt x="205" y="136"/>
                    <a:pt x="205" y="136"/>
                    <a:pt x="205" y="136"/>
                  </a:cubicBezTo>
                  <a:cubicBezTo>
                    <a:pt x="207" y="141"/>
                    <a:pt x="207" y="146"/>
                    <a:pt x="206" y="151"/>
                  </a:cubicBezTo>
                  <a:cubicBezTo>
                    <a:pt x="196" y="153"/>
                    <a:pt x="196" y="153"/>
                    <a:pt x="196" y="153"/>
                  </a:cubicBezTo>
                  <a:cubicBezTo>
                    <a:pt x="196" y="156"/>
                    <a:pt x="196" y="159"/>
                    <a:pt x="195" y="163"/>
                  </a:cubicBezTo>
                  <a:cubicBezTo>
                    <a:pt x="203" y="168"/>
                    <a:pt x="203" y="168"/>
                    <a:pt x="203" y="168"/>
                  </a:cubicBezTo>
                  <a:cubicBezTo>
                    <a:pt x="203" y="173"/>
                    <a:pt x="200" y="177"/>
                    <a:pt x="197" y="181"/>
                  </a:cubicBezTo>
                  <a:cubicBezTo>
                    <a:pt x="188" y="178"/>
                    <a:pt x="188" y="178"/>
                    <a:pt x="188" y="178"/>
                  </a:cubicBezTo>
                  <a:cubicBezTo>
                    <a:pt x="186" y="181"/>
                    <a:pt x="184" y="183"/>
                    <a:pt x="181" y="185"/>
                  </a:cubicBezTo>
                  <a:cubicBezTo>
                    <a:pt x="186" y="194"/>
                    <a:pt x="186" y="194"/>
                    <a:pt x="186" y="194"/>
                  </a:cubicBezTo>
                  <a:cubicBezTo>
                    <a:pt x="183" y="198"/>
                    <a:pt x="179" y="201"/>
                    <a:pt x="174" y="203"/>
                  </a:cubicBezTo>
                  <a:cubicBezTo>
                    <a:pt x="168" y="195"/>
                    <a:pt x="168" y="195"/>
                    <a:pt x="168" y="195"/>
                  </a:cubicBezTo>
                  <a:cubicBezTo>
                    <a:pt x="166" y="196"/>
                    <a:pt x="165" y="196"/>
                    <a:pt x="163" y="197"/>
                  </a:cubicBezTo>
                  <a:cubicBezTo>
                    <a:pt x="162" y="198"/>
                    <a:pt x="160" y="198"/>
                    <a:pt x="159" y="199"/>
                  </a:cubicBezTo>
                  <a:cubicBezTo>
                    <a:pt x="158" y="209"/>
                    <a:pt x="158" y="209"/>
                    <a:pt x="158" y="209"/>
                  </a:cubicBezTo>
                  <a:cubicBezTo>
                    <a:pt x="153" y="211"/>
                    <a:pt x="149" y="211"/>
                    <a:pt x="144" y="210"/>
                  </a:cubicBezTo>
                  <a:cubicBezTo>
                    <a:pt x="142" y="200"/>
                    <a:pt x="142" y="200"/>
                    <a:pt x="142" y="200"/>
                  </a:cubicBezTo>
                  <a:cubicBezTo>
                    <a:pt x="139" y="200"/>
                    <a:pt x="135" y="199"/>
                    <a:pt x="132" y="199"/>
                  </a:cubicBezTo>
                  <a:cubicBezTo>
                    <a:pt x="127" y="207"/>
                    <a:pt x="127" y="207"/>
                    <a:pt x="127" y="207"/>
                  </a:cubicBezTo>
                  <a:cubicBezTo>
                    <a:pt x="122" y="206"/>
                    <a:pt x="117" y="204"/>
                    <a:pt x="114" y="201"/>
                  </a:cubicBezTo>
                  <a:cubicBezTo>
                    <a:pt x="117" y="192"/>
                    <a:pt x="117" y="192"/>
                    <a:pt x="117" y="192"/>
                  </a:cubicBezTo>
                  <a:cubicBezTo>
                    <a:pt x="114" y="190"/>
                    <a:pt x="112" y="188"/>
                    <a:pt x="109" y="185"/>
                  </a:cubicBezTo>
                  <a:cubicBezTo>
                    <a:pt x="100" y="190"/>
                    <a:pt x="100" y="190"/>
                    <a:pt x="100" y="190"/>
                  </a:cubicBezTo>
                  <a:cubicBezTo>
                    <a:pt x="96" y="187"/>
                    <a:pt x="93" y="183"/>
                    <a:pt x="92" y="178"/>
                  </a:cubicBezTo>
                  <a:cubicBezTo>
                    <a:pt x="100" y="172"/>
                    <a:pt x="100" y="172"/>
                    <a:pt x="100" y="172"/>
                  </a:cubicBezTo>
                  <a:cubicBezTo>
                    <a:pt x="99" y="170"/>
                    <a:pt x="98" y="169"/>
                    <a:pt x="98" y="167"/>
                  </a:cubicBezTo>
                  <a:cubicBezTo>
                    <a:pt x="97" y="166"/>
                    <a:pt x="97" y="164"/>
                    <a:pt x="96" y="162"/>
                  </a:cubicBezTo>
                  <a:cubicBezTo>
                    <a:pt x="86" y="162"/>
                    <a:pt x="86" y="162"/>
                    <a:pt x="86" y="162"/>
                  </a:cubicBezTo>
                  <a:cubicBezTo>
                    <a:pt x="84" y="157"/>
                    <a:pt x="84" y="152"/>
                    <a:pt x="85" y="148"/>
                  </a:cubicBezTo>
                  <a:cubicBezTo>
                    <a:pt x="94" y="146"/>
                    <a:pt x="94" y="146"/>
                    <a:pt x="94" y="146"/>
                  </a:cubicBezTo>
                  <a:cubicBezTo>
                    <a:pt x="95" y="143"/>
                    <a:pt x="95" y="139"/>
                    <a:pt x="96" y="136"/>
                  </a:cubicBezTo>
                  <a:cubicBezTo>
                    <a:pt x="87" y="131"/>
                    <a:pt x="87" y="131"/>
                    <a:pt x="87" y="131"/>
                  </a:cubicBezTo>
                  <a:cubicBezTo>
                    <a:pt x="88" y="126"/>
                    <a:pt x="90" y="121"/>
                    <a:pt x="94" y="117"/>
                  </a:cubicBezTo>
                  <a:cubicBezTo>
                    <a:pt x="103" y="121"/>
                    <a:pt x="103" y="121"/>
                    <a:pt x="103" y="121"/>
                  </a:cubicBezTo>
                  <a:cubicBezTo>
                    <a:pt x="105" y="118"/>
                    <a:pt x="107" y="115"/>
                    <a:pt x="109" y="113"/>
                  </a:cubicBezTo>
                  <a:cubicBezTo>
                    <a:pt x="104" y="104"/>
                    <a:pt x="104" y="104"/>
                    <a:pt x="104" y="104"/>
                  </a:cubicBezTo>
                  <a:cubicBezTo>
                    <a:pt x="108" y="100"/>
                    <a:pt x="112" y="97"/>
                    <a:pt x="116" y="96"/>
                  </a:cubicBezTo>
                  <a:cubicBezTo>
                    <a:pt x="123" y="103"/>
                    <a:pt x="123" y="103"/>
                    <a:pt x="123" y="103"/>
                  </a:cubicBezTo>
                  <a:cubicBezTo>
                    <a:pt x="124" y="103"/>
                    <a:pt x="126" y="102"/>
                    <a:pt x="127" y="102"/>
                  </a:cubicBezTo>
                  <a:cubicBezTo>
                    <a:pt x="129" y="101"/>
                    <a:pt x="131" y="100"/>
                    <a:pt x="132" y="100"/>
                  </a:cubicBezTo>
                  <a:cubicBezTo>
                    <a:pt x="132" y="90"/>
                    <a:pt x="132" y="90"/>
                    <a:pt x="132" y="90"/>
                  </a:cubicBezTo>
                  <a:cubicBezTo>
                    <a:pt x="137" y="88"/>
                    <a:pt x="142" y="87"/>
                    <a:pt x="147" y="88"/>
                  </a:cubicBezTo>
                  <a:cubicBezTo>
                    <a:pt x="149" y="98"/>
                    <a:pt x="149" y="98"/>
                    <a:pt x="149" y="98"/>
                  </a:cubicBezTo>
                  <a:cubicBezTo>
                    <a:pt x="152" y="99"/>
                    <a:pt x="155" y="99"/>
                    <a:pt x="159" y="100"/>
                  </a:cubicBezTo>
                  <a:cubicBezTo>
                    <a:pt x="164" y="91"/>
                    <a:pt x="164" y="91"/>
                    <a:pt x="164" y="91"/>
                  </a:cubicBezTo>
                  <a:cubicBezTo>
                    <a:pt x="169" y="92"/>
                    <a:pt x="174" y="94"/>
                    <a:pt x="177" y="97"/>
                  </a:cubicBezTo>
                  <a:lnTo>
                    <a:pt x="174" y="107"/>
                  </a:lnTo>
                  <a:close/>
                </a:path>
              </a:pathLst>
            </a:custGeom>
            <a:solidFill>
              <a:srgbClr val="7F818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 sz="1800"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4" name="Freeform 58"/>
            <p:cNvSpPr>
              <a:spLocks noEditPoints="1"/>
            </p:cNvSpPr>
            <p:nvPr/>
          </p:nvSpPr>
          <p:spPr bwMode="auto">
            <a:xfrm>
              <a:off x="1897237" y="2865780"/>
              <a:ext cx="282547" cy="343981"/>
            </a:xfrm>
            <a:custGeom>
              <a:avLst/>
              <a:gdLst>
                <a:gd name="T0" fmla="*/ 96 w 180"/>
                <a:gd name="T1" fmla="*/ 4 h 227"/>
                <a:gd name="T2" fmla="*/ 114 w 180"/>
                <a:gd name="T3" fmla="*/ 66 h 227"/>
                <a:gd name="T4" fmla="*/ 97 w 180"/>
                <a:gd name="T5" fmla="*/ 76 h 227"/>
                <a:gd name="T6" fmla="*/ 96 w 180"/>
                <a:gd name="T7" fmla="*/ 84 h 227"/>
                <a:gd name="T8" fmla="*/ 102 w 180"/>
                <a:gd name="T9" fmla="*/ 88 h 227"/>
                <a:gd name="T10" fmla="*/ 105 w 180"/>
                <a:gd name="T11" fmla="*/ 97 h 227"/>
                <a:gd name="T12" fmla="*/ 180 w 180"/>
                <a:gd name="T13" fmla="*/ 138 h 227"/>
                <a:gd name="T14" fmla="*/ 166 w 180"/>
                <a:gd name="T15" fmla="*/ 155 h 227"/>
                <a:gd name="T16" fmla="*/ 103 w 180"/>
                <a:gd name="T17" fmla="*/ 139 h 227"/>
                <a:gd name="T18" fmla="*/ 103 w 180"/>
                <a:gd name="T19" fmla="*/ 120 h 227"/>
                <a:gd name="T20" fmla="*/ 97 w 180"/>
                <a:gd name="T21" fmla="*/ 115 h 227"/>
                <a:gd name="T22" fmla="*/ 94 w 180"/>
                <a:gd name="T23" fmla="*/ 117 h 227"/>
                <a:gd name="T24" fmla="*/ 109 w 180"/>
                <a:gd name="T25" fmla="*/ 227 h 227"/>
                <a:gd name="T26" fmla="*/ 63 w 180"/>
                <a:gd name="T27" fmla="*/ 227 h 227"/>
                <a:gd name="T28" fmla="*/ 81 w 180"/>
                <a:gd name="T29" fmla="*/ 117 h 227"/>
                <a:gd name="T30" fmla="*/ 8 w 180"/>
                <a:gd name="T31" fmla="*/ 161 h 227"/>
                <a:gd name="T32" fmla="*/ 0 w 180"/>
                <a:gd name="T33" fmla="*/ 140 h 227"/>
                <a:gd name="T34" fmla="*/ 45 w 180"/>
                <a:gd name="T35" fmla="*/ 93 h 227"/>
                <a:gd name="T36" fmla="*/ 62 w 180"/>
                <a:gd name="T37" fmla="*/ 103 h 227"/>
                <a:gd name="T38" fmla="*/ 69 w 180"/>
                <a:gd name="T39" fmla="*/ 100 h 227"/>
                <a:gd name="T40" fmla="*/ 69 w 180"/>
                <a:gd name="T41" fmla="*/ 98 h 227"/>
                <a:gd name="T42" fmla="*/ 76 w 180"/>
                <a:gd name="T43" fmla="*/ 85 h 227"/>
                <a:gd name="T44" fmla="*/ 74 w 180"/>
                <a:gd name="T45" fmla="*/ 0 h 227"/>
                <a:gd name="T46" fmla="*/ 96 w 180"/>
                <a:gd name="T47" fmla="*/ 4 h 227"/>
                <a:gd name="T48" fmla="*/ 14 w 180"/>
                <a:gd name="T49" fmla="*/ 106 h 227"/>
                <a:gd name="T50" fmla="*/ 31 w 180"/>
                <a:gd name="T51" fmla="*/ 85 h 227"/>
                <a:gd name="T52" fmla="*/ 58 w 180"/>
                <a:gd name="T53" fmla="*/ 33 h 227"/>
                <a:gd name="T54" fmla="*/ 58 w 180"/>
                <a:gd name="T55" fmla="*/ 30 h 227"/>
                <a:gd name="T56" fmla="*/ 14 w 180"/>
                <a:gd name="T57" fmla="*/ 106 h 227"/>
                <a:gd name="T58" fmla="*/ 119 w 180"/>
                <a:gd name="T59" fmla="*/ 34 h 227"/>
                <a:gd name="T60" fmla="*/ 129 w 180"/>
                <a:gd name="T61" fmla="*/ 58 h 227"/>
                <a:gd name="T62" fmla="*/ 159 w 180"/>
                <a:gd name="T63" fmla="*/ 108 h 227"/>
                <a:gd name="T64" fmla="*/ 162 w 180"/>
                <a:gd name="T65" fmla="*/ 109 h 227"/>
                <a:gd name="T66" fmla="*/ 119 w 180"/>
                <a:gd name="T67" fmla="*/ 34 h 227"/>
                <a:gd name="T68" fmla="*/ 88 w 180"/>
                <a:gd name="T69" fmla="*/ 90 h 227"/>
                <a:gd name="T70" fmla="*/ 82 w 180"/>
                <a:gd name="T71" fmla="*/ 92 h 227"/>
                <a:gd name="T72" fmla="*/ 78 w 180"/>
                <a:gd name="T73" fmla="*/ 99 h 227"/>
                <a:gd name="T74" fmla="*/ 80 w 180"/>
                <a:gd name="T75" fmla="*/ 105 h 227"/>
                <a:gd name="T76" fmla="*/ 86 w 180"/>
                <a:gd name="T77" fmla="*/ 109 h 227"/>
                <a:gd name="T78" fmla="*/ 93 w 180"/>
                <a:gd name="T79" fmla="*/ 107 h 227"/>
                <a:gd name="T80" fmla="*/ 96 w 180"/>
                <a:gd name="T81" fmla="*/ 101 h 227"/>
                <a:gd name="T82" fmla="*/ 94 w 180"/>
                <a:gd name="T83" fmla="*/ 94 h 227"/>
                <a:gd name="T84" fmla="*/ 88 w 180"/>
                <a:gd name="T85" fmla="*/ 9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80" h="227">
                  <a:moveTo>
                    <a:pt x="96" y="4"/>
                  </a:moveTo>
                  <a:cubicBezTo>
                    <a:pt x="114" y="66"/>
                    <a:pt x="114" y="66"/>
                    <a:pt x="114" y="66"/>
                  </a:cubicBezTo>
                  <a:cubicBezTo>
                    <a:pt x="97" y="76"/>
                    <a:pt x="97" y="76"/>
                    <a:pt x="97" y="76"/>
                  </a:cubicBezTo>
                  <a:cubicBezTo>
                    <a:pt x="96" y="84"/>
                    <a:pt x="96" y="84"/>
                    <a:pt x="96" y="84"/>
                  </a:cubicBezTo>
                  <a:cubicBezTo>
                    <a:pt x="98" y="85"/>
                    <a:pt x="100" y="86"/>
                    <a:pt x="102" y="88"/>
                  </a:cubicBezTo>
                  <a:cubicBezTo>
                    <a:pt x="104" y="91"/>
                    <a:pt x="105" y="94"/>
                    <a:pt x="105" y="97"/>
                  </a:cubicBezTo>
                  <a:cubicBezTo>
                    <a:pt x="180" y="138"/>
                    <a:pt x="180" y="138"/>
                    <a:pt x="180" y="138"/>
                  </a:cubicBezTo>
                  <a:cubicBezTo>
                    <a:pt x="166" y="155"/>
                    <a:pt x="166" y="155"/>
                    <a:pt x="166" y="155"/>
                  </a:cubicBezTo>
                  <a:cubicBezTo>
                    <a:pt x="103" y="139"/>
                    <a:pt x="103" y="139"/>
                    <a:pt x="103" y="139"/>
                  </a:cubicBezTo>
                  <a:cubicBezTo>
                    <a:pt x="103" y="120"/>
                    <a:pt x="103" y="120"/>
                    <a:pt x="103" y="120"/>
                  </a:cubicBezTo>
                  <a:cubicBezTo>
                    <a:pt x="97" y="115"/>
                    <a:pt x="97" y="115"/>
                    <a:pt x="97" y="115"/>
                  </a:cubicBezTo>
                  <a:cubicBezTo>
                    <a:pt x="96" y="116"/>
                    <a:pt x="95" y="116"/>
                    <a:pt x="94" y="117"/>
                  </a:cubicBezTo>
                  <a:cubicBezTo>
                    <a:pt x="109" y="227"/>
                    <a:pt x="109" y="227"/>
                    <a:pt x="109" y="227"/>
                  </a:cubicBezTo>
                  <a:cubicBezTo>
                    <a:pt x="63" y="227"/>
                    <a:pt x="63" y="227"/>
                    <a:pt x="63" y="227"/>
                  </a:cubicBezTo>
                  <a:cubicBezTo>
                    <a:pt x="81" y="117"/>
                    <a:pt x="81" y="117"/>
                    <a:pt x="81" y="117"/>
                  </a:cubicBezTo>
                  <a:cubicBezTo>
                    <a:pt x="8" y="161"/>
                    <a:pt x="8" y="161"/>
                    <a:pt x="8" y="161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45" y="93"/>
                    <a:pt x="45" y="93"/>
                    <a:pt x="45" y="9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9" y="100"/>
                    <a:pt x="69" y="100"/>
                    <a:pt x="69" y="100"/>
                  </a:cubicBezTo>
                  <a:cubicBezTo>
                    <a:pt x="69" y="99"/>
                    <a:pt x="69" y="98"/>
                    <a:pt x="69" y="98"/>
                  </a:cubicBezTo>
                  <a:cubicBezTo>
                    <a:pt x="70" y="93"/>
                    <a:pt x="72" y="89"/>
                    <a:pt x="76" y="85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96" y="4"/>
                    <a:pt x="96" y="4"/>
                    <a:pt x="96" y="4"/>
                  </a:cubicBezTo>
                  <a:close/>
                  <a:moveTo>
                    <a:pt x="14" y="106"/>
                  </a:moveTo>
                  <a:cubicBezTo>
                    <a:pt x="31" y="85"/>
                    <a:pt x="31" y="85"/>
                    <a:pt x="31" y="85"/>
                  </a:cubicBezTo>
                  <a:cubicBezTo>
                    <a:pt x="22" y="66"/>
                    <a:pt x="32" y="45"/>
                    <a:pt x="58" y="33"/>
                  </a:cubicBezTo>
                  <a:cubicBezTo>
                    <a:pt x="58" y="31"/>
                    <a:pt x="58" y="32"/>
                    <a:pt x="58" y="30"/>
                  </a:cubicBezTo>
                  <a:cubicBezTo>
                    <a:pt x="15" y="40"/>
                    <a:pt x="0" y="82"/>
                    <a:pt x="14" y="106"/>
                  </a:cubicBezTo>
                  <a:close/>
                  <a:moveTo>
                    <a:pt x="119" y="34"/>
                  </a:moveTo>
                  <a:cubicBezTo>
                    <a:pt x="129" y="58"/>
                    <a:pt x="129" y="58"/>
                    <a:pt x="129" y="58"/>
                  </a:cubicBezTo>
                  <a:cubicBezTo>
                    <a:pt x="149" y="61"/>
                    <a:pt x="163" y="79"/>
                    <a:pt x="159" y="108"/>
                  </a:cubicBezTo>
                  <a:cubicBezTo>
                    <a:pt x="161" y="108"/>
                    <a:pt x="160" y="108"/>
                    <a:pt x="162" y="109"/>
                  </a:cubicBezTo>
                  <a:cubicBezTo>
                    <a:pt x="175" y="67"/>
                    <a:pt x="146" y="33"/>
                    <a:pt x="119" y="34"/>
                  </a:cubicBezTo>
                  <a:close/>
                  <a:moveTo>
                    <a:pt x="88" y="90"/>
                  </a:moveTo>
                  <a:cubicBezTo>
                    <a:pt x="86" y="90"/>
                    <a:pt x="84" y="91"/>
                    <a:pt x="82" y="92"/>
                  </a:cubicBezTo>
                  <a:cubicBezTo>
                    <a:pt x="80" y="94"/>
                    <a:pt x="78" y="96"/>
                    <a:pt x="78" y="99"/>
                  </a:cubicBezTo>
                  <a:cubicBezTo>
                    <a:pt x="78" y="101"/>
                    <a:pt x="79" y="103"/>
                    <a:pt x="80" y="105"/>
                  </a:cubicBezTo>
                  <a:cubicBezTo>
                    <a:pt x="82" y="107"/>
                    <a:pt x="84" y="108"/>
                    <a:pt x="86" y="109"/>
                  </a:cubicBezTo>
                  <a:cubicBezTo>
                    <a:pt x="89" y="109"/>
                    <a:pt x="91" y="108"/>
                    <a:pt x="93" y="107"/>
                  </a:cubicBezTo>
                  <a:cubicBezTo>
                    <a:pt x="95" y="105"/>
                    <a:pt x="96" y="103"/>
                    <a:pt x="96" y="101"/>
                  </a:cubicBezTo>
                  <a:cubicBezTo>
                    <a:pt x="97" y="98"/>
                    <a:pt x="96" y="96"/>
                    <a:pt x="94" y="94"/>
                  </a:cubicBezTo>
                  <a:cubicBezTo>
                    <a:pt x="93" y="92"/>
                    <a:pt x="91" y="91"/>
                    <a:pt x="88" y="90"/>
                  </a:cubicBezTo>
                  <a:close/>
                </a:path>
              </a:pathLst>
            </a:custGeom>
            <a:solidFill>
              <a:srgbClr val="7F818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 sz="1800"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5" name="Freeform 10"/>
            <p:cNvSpPr>
              <a:spLocks noEditPoints="1"/>
            </p:cNvSpPr>
            <p:nvPr/>
          </p:nvSpPr>
          <p:spPr bwMode="auto">
            <a:xfrm>
              <a:off x="259801" y="2293409"/>
              <a:ext cx="391683" cy="384274"/>
            </a:xfrm>
            <a:custGeom>
              <a:avLst/>
              <a:gdLst>
                <a:gd name="T0" fmla="*/ 891 w 891"/>
                <a:gd name="T1" fmla="*/ 800 h 920"/>
                <a:gd name="T2" fmla="*/ 756 w 891"/>
                <a:gd name="T3" fmla="*/ 800 h 920"/>
                <a:gd name="T4" fmla="*/ 744 w 891"/>
                <a:gd name="T5" fmla="*/ 768 h 920"/>
                <a:gd name="T6" fmla="*/ 703 w 891"/>
                <a:gd name="T7" fmla="*/ 525 h 920"/>
                <a:gd name="T8" fmla="*/ 685 w 891"/>
                <a:gd name="T9" fmla="*/ 290 h 920"/>
                <a:gd name="T10" fmla="*/ 685 w 891"/>
                <a:gd name="T11" fmla="*/ 289 h 920"/>
                <a:gd name="T12" fmla="*/ 831 w 891"/>
                <a:gd name="T13" fmla="*/ 289 h 920"/>
                <a:gd name="T14" fmla="*/ 831 w 891"/>
                <a:gd name="T15" fmla="*/ 336 h 920"/>
                <a:gd name="T16" fmla="*/ 883 w 891"/>
                <a:gd name="T17" fmla="*/ 743 h 920"/>
                <a:gd name="T18" fmla="*/ 891 w 891"/>
                <a:gd name="T19" fmla="*/ 777 h 920"/>
                <a:gd name="T20" fmla="*/ 891 w 891"/>
                <a:gd name="T21" fmla="*/ 800 h 920"/>
                <a:gd name="T22" fmla="*/ 544 w 891"/>
                <a:gd name="T23" fmla="*/ 98 h 920"/>
                <a:gd name="T24" fmla="*/ 772 w 891"/>
                <a:gd name="T25" fmla="*/ 32 h 920"/>
                <a:gd name="T26" fmla="*/ 533 w 891"/>
                <a:gd name="T27" fmla="*/ 41 h 920"/>
                <a:gd name="T28" fmla="*/ 202 w 891"/>
                <a:gd name="T29" fmla="*/ 119 h 920"/>
                <a:gd name="T30" fmla="*/ 349 w 891"/>
                <a:gd name="T31" fmla="*/ 91 h 920"/>
                <a:gd name="T32" fmla="*/ 544 w 891"/>
                <a:gd name="T33" fmla="*/ 98 h 920"/>
                <a:gd name="T34" fmla="*/ 481 w 891"/>
                <a:gd name="T35" fmla="*/ 525 h 920"/>
                <a:gd name="T36" fmla="*/ 531 w 891"/>
                <a:gd name="T37" fmla="*/ 818 h 920"/>
                <a:gd name="T38" fmla="*/ 545 w 891"/>
                <a:gd name="T39" fmla="*/ 857 h 920"/>
                <a:gd name="T40" fmla="*/ 718 w 891"/>
                <a:gd name="T41" fmla="*/ 857 h 920"/>
                <a:gd name="T42" fmla="*/ 718 w 891"/>
                <a:gd name="T43" fmla="*/ 824 h 920"/>
                <a:gd name="T44" fmla="*/ 709 w 891"/>
                <a:gd name="T45" fmla="*/ 788 h 920"/>
                <a:gd name="T46" fmla="*/ 645 w 891"/>
                <a:gd name="T47" fmla="*/ 290 h 920"/>
                <a:gd name="T48" fmla="*/ 645 w 891"/>
                <a:gd name="T49" fmla="*/ 232 h 920"/>
                <a:gd name="T50" fmla="*/ 459 w 891"/>
                <a:gd name="T51" fmla="*/ 232 h 920"/>
                <a:gd name="T52" fmla="*/ 459 w 891"/>
                <a:gd name="T53" fmla="*/ 239 h 920"/>
                <a:gd name="T54" fmla="*/ 481 w 891"/>
                <a:gd name="T55" fmla="*/ 525 h 920"/>
                <a:gd name="T56" fmla="*/ 507 w 891"/>
                <a:gd name="T57" fmla="*/ 920 h 920"/>
                <a:gd name="T58" fmla="*/ 0 w 891"/>
                <a:gd name="T59" fmla="*/ 920 h 920"/>
                <a:gd name="T60" fmla="*/ 0 w 891"/>
                <a:gd name="T61" fmla="*/ 876 h 920"/>
                <a:gd name="T62" fmla="*/ 10 w 891"/>
                <a:gd name="T63" fmla="*/ 839 h 920"/>
                <a:gd name="T64" fmla="*/ 88 w 891"/>
                <a:gd name="T65" fmla="*/ 239 h 920"/>
                <a:gd name="T66" fmla="*/ 88 w 891"/>
                <a:gd name="T67" fmla="*/ 169 h 920"/>
                <a:gd name="T68" fmla="*/ 419 w 891"/>
                <a:gd name="T69" fmla="*/ 169 h 920"/>
                <a:gd name="T70" fmla="*/ 419 w 891"/>
                <a:gd name="T71" fmla="*/ 239 h 920"/>
                <a:gd name="T72" fmla="*/ 497 w 891"/>
                <a:gd name="T73" fmla="*/ 839 h 920"/>
                <a:gd name="T74" fmla="*/ 507 w 891"/>
                <a:gd name="T75" fmla="*/ 876 h 920"/>
                <a:gd name="T76" fmla="*/ 507 w 891"/>
                <a:gd name="T77" fmla="*/ 920 h 920"/>
                <a:gd name="T78" fmla="*/ 292 w 891"/>
                <a:gd name="T79" fmla="*/ 499 h 920"/>
                <a:gd name="T80" fmla="*/ 325 w 891"/>
                <a:gd name="T81" fmla="*/ 557 h 920"/>
                <a:gd name="T82" fmla="*/ 409 w 891"/>
                <a:gd name="T83" fmla="*/ 557 h 920"/>
                <a:gd name="T84" fmla="*/ 333 w 891"/>
                <a:gd name="T85" fmla="*/ 426 h 920"/>
                <a:gd name="T86" fmla="*/ 292 w 891"/>
                <a:gd name="T87" fmla="*/ 499 h 920"/>
                <a:gd name="T88" fmla="*/ 206 w 891"/>
                <a:gd name="T89" fmla="*/ 562 h 920"/>
                <a:gd name="T90" fmla="*/ 253 w 891"/>
                <a:gd name="T91" fmla="*/ 609 h 920"/>
                <a:gd name="T92" fmla="*/ 301 w 891"/>
                <a:gd name="T93" fmla="*/ 562 h 920"/>
                <a:gd name="T94" fmla="*/ 253 w 891"/>
                <a:gd name="T95" fmla="*/ 515 h 920"/>
                <a:gd name="T96" fmla="*/ 206 w 891"/>
                <a:gd name="T97" fmla="*/ 562 h 920"/>
                <a:gd name="T98" fmla="*/ 182 w 891"/>
                <a:gd name="T99" fmla="*/ 557 h 920"/>
                <a:gd name="T100" fmla="*/ 215 w 891"/>
                <a:gd name="T101" fmla="*/ 499 h 920"/>
                <a:gd name="T102" fmla="*/ 173 w 891"/>
                <a:gd name="T103" fmla="*/ 427 h 920"/>
                <a:gd name="T104" fmla="*/ 98 w 891"/>
                <a:gd name="T105" fmla="*/ 557 h 920"/>
                <a:gd name="T106" fmla="*/ 182 w 891"/>
                <a:gd name="T107" fmla="*/ 557 h 920"/>
                <a:gd name="T108" fmla="*/ 253 w 891"/>
                <a:gd name="T109" fmla="*/ 712 h 920"/>
                <a:gd name="T110" fmla="*/ 325 w 891"/>
                <a:gd name="T111" fmla="*/ 694 h 920"/>
                <a:gd name="T112" fmla="*/ 285 w 891"/>
                <a:gd name="T113" fmla="*/ 621 h 920"/>
                <a:gd name="T114" fmla="*/ 253 w 891"/>
                <a:gd name="T115" fmla="*/ 629 h 920"/>
                <a:gd name="T116" fmla="*/ 222 w 891"/>
                <a:gd name="T117" fmla="*/ 621 h 920"/>
                <a:gd name="T118" fmla="*/ 183 w 891"/>
                <a:gd name="T119" fmla="*/ 695 h 920"/>
                <a:gd name="T120" fmla="*/ 253 w 891"/>
                <a:gd name="T121" fmla="*/ 712 h 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91" h="920">
                  <a:moveTo>
                    <a:pt x="891" y="800"/>
                  </a:moveTo>
                  <a:cubicBezTo>
                    <a:pt x="756" y="800"/>
                    <a:pt x="756" y="800"/>
                    <a:pt x="756" y="800"/>
                  </a:cubicBezTo>
                  <a:cubicBezTo>
                    <a:pt x="753" y="789"/>
                    <a:pt x="749" y="778"/>
                    <a:pt x="744" y="768"/>
                  </a:cubicBezTo>
                  <a:cubicBezTo>
                    <a:pt x="740" y="763"/>
                    <a:pt x="724" y="725"/>
                    <a:pt x="703" y="525"/>
                  </a:cubicBezTo>
                  <a:cubicBezTo>
                    <a:pt x="691" y="409"/>
                    <a:pt x="685" y="305"/>
                    <a:pt x="685" y="290"/>
                  </a:cubicBezTo>
                  <a:cubicBezTo>
                    <a:pt x="685" y="289"/>
                    <a:pt x="685" y="289"/>
                    <a:pt x="685" y="289"/>
                  </a:cubicBezTo>
                  <a:cubicBezTo>
                    <a:pt x="831" y="289"/>
                    <a:pt x="831" y="289"/>
                    <a:pt x="831" y="289"/>
                  </a:cubicBezTo>
                  <a:cubicBezTo>
                    <a:pt x="831" y="336"/>
                    <a:pt x="831" y="336"/>
                    <a:pt x="831" y="336"/>
                  </a:cubicBezTo>
                  <a:cubicBezTo>
                    <a:pt x="831" y="367"/>
                    <a:pt x="853" y="688"/>
                    <a:pt x="883" y="743"/>
                  </a:cubicBezTo>
                  <a:cubicBezTo>
                    <a:pt x="888" y="753"/>
                    <a:pt x="891" y="765"/>
                    <a:pt x="891" y="777"/>
                  </a:cubicBezTo>
                  <a:lnTo>
                    <a:pt x="891" y="800"/>
                  </a:lnTo>
                  <a:close/>
                  <a:moveTo>
                    <a:pt x="544" y="98"/>
                  </a:moveTo>
                  <a:cubicBezTo>
                    <a:pt x="626" y="110"/>
                    <a:pt x="740" y="121"/>
                    <a:pt x="772" y="32"/>
                  </a:cubicBezTo>
                  <a:cubicBezTo>
                    <a:pt x="772" y="32"/>
                    <a:pt x="742" y="82"/>
                    <a:pt x="533" y="41"/>
                  </a:cubicBezTo>
                  <a:cubicBezTo>
                    <a:pt x="323" y="0"/>
                    <a:pt x="202" y="119"/>
                    <a:pt x="202" y="119"/>
                  </a:cubicBezTo>
                  <a:cubicBezTo>
                    <a:pt x="202" y="119"/>
                    <a:pt x="321" y="97"/>
                    <a:pt x="349" y="91"/>
                  </a:cubicBezTo>
                  <a:cubicBezTo>
                    <a:pt x="377" y="86"/>
                    <a:pt x="462" y="85"/>
                    <a:pt x="544" y="98"/>
                  </a:cubicBezTo>
                  <a:close/>
                  <a:moveTo>
                    <a:pt x="481" y="525"/>
                  </a:moveTo>
                  <a:cubicBezTo>
                    <a:pt x="506" y="768"/>
                    <a:pt x="527" y="812"/>
                    <a:pt x="531" y="818"/>
                  </a:cubicBezTo>
                  <a:cubicBezTo>
                    <a:pt x="538" y="830"/>
                    <a:pt x="543" y="843"/>
                    <a:pt x="545" y="857"/>
                  </a:cubicBezTo>
                  <a:cubicBezTo>
                    <a:pt x="718" y="857"/>
                    <a:pt x="718" y="857"/>
                    <a:pt x="718" y="857"/>
                  </a:cubicBezTo>
                  <a:cubicBezTo>
                    <a:pt x="718" y="824"/>
                    <a:pt x="718" y="824"/>
                    <a:pt x="718" y="824"/>
                  </a:cubicBezTo>
                  <a:cubicBezTo>
                    <a:pt x="718" y="811"/>
                    <a:pt x="715" y="799"/>
                    <a:pt x="709" y="788"/>
                  </a:cubicBezTo>
                  <a:cubicBezTo>
                    <a:pt x="673" y="725"/>
                    <a:pt x="645" y="327"/>
                    <a:pt x="645" y="290"/>
                  </a:cubicBezTo>
                  <a:cubicBezTo>
                    <a:pt x="645" y="232"/>
                    <a:pt x="645" y="232"/>
                    <a:pt x="645" y="232"/>
                  </a:cubicBezTo>
                  <a:cubicBezTo>
                    <a:pt x="459" y="232"/>
                    <a:pt x="459" y="232"/>
                    <a:pt x="459" y="232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459" y="260"/>
                    <a:pt x="467" y="391"/>
                    <a:pt x="481" y="525"/>
                  </a:cubicBezTo>
                  <a:close/>
                  <a:moveTo>
                    <a:pt x="507" y="920"/>
                  </a:moveTo>
                  <a:cubicBezTo>
                    <a:pt x="0" y="920"/>
                    <a:pt x="0" y="920"/>
                    <a:pt x="0" y="920"/>
                  </a:cubicBezTo>
                  <a:cubicBezTo>
                    <a:pt x="0" y="876"/>
                    <a:pt x="0" y="876"/>
                    <a:pt x="0" y="876"/>
                  </a:cubicBezTo>
                  <a:cubicBezTo>
                    <a:pt x="0" y="863"/>
                    <a:pt x="3" y="850"/>
                    <a:pt x="10" y="839"/>
                  </a:cubicBezTo>
                  <a:cubicBezTo>
                    <a:pt x="54" y="768"/>
                    <a:pt x="88" y="284"/>
                    <a:pt x="88" y="239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419" y="169"/>
                    <a:pt x="419" y="169"/>
                    <a:pt x="419" y="169"/>
                  </a:cubicBezTo>
                  <a:cubicBezTo>
                    <a:pt x="419" y="239"/>
                    <a:pt x="419" y="239"/>
                    <a:pt x="419" y="239"/>
                  </a:cubicBezTo>
                  <a:cubicBezTo>
                    <a:pt x="419" y="284"/>
                    <a:pt x="453" y="768"/>
                    <a:pt x="497" y="839"/>
                  </a:cubicBezTo>
                  <a:cubicBezTo>
                    <a:pt x="504" y="850"/>
                    <a:pt x="507" y="863"/>
                    <a:pt x="507" y="876"/>
                  </a:cubicBezTo>
                  <a:lnTo>
                    <a:pt x="507" y="920"/>
                  </a:lnTo>
                  <a:close/>
                  <a:moveTo>
                    <a:pt x="292" y="499"/>
                  </a:moveTo>
                  <a:cubicBezTo>
                    <a:pt x="312" y="510"/>
                    <a:pt x="325" y="532"/>
                    <a:pt x="325" y="557"/>
                  </a:cubicBezTo>
                  <a:cubicBezTo>
                    <a:pt x="409" y="557"/>
                    <a:pt x="409" y="557"/>
                    <a:pt x="409" y="557"/>
                  </a:cubicBezTo>
                  <a:cubicBezTo>
                    <a:pt x="409" y="501"/>
                    <a:pt x="378" y="452"/>
                    <a:pt x="333" y="426"/>
                  </a:cubicBezTo>
                  <a:lnTo>
                    <a:pt x="292" y="499"/>
                  </a:lnTo>
                  <a:close/>
                  <a:moveTo>
                    <a:pt x="206" y="562"/>
                  </a:moveTo>
                  <a:cubicBezTo>
                    <a:pt x="206" y="588"/>
                    <a:pt x="227" y="609"/>
                    <a:pt x="253" y="609"/>
                  </a:cubicBezTo>
                  <a:cubicBezTo>
                    <a:pt x="279" y="609"/>
                    <a:pt x="301" y="588"/>
                    <a:pt x="301" y="562"/>
                  </a:cubicBezTo>
                  <a:cubicBezTo>
                    <a:pt x="301" y="536"/>
                    <a:pt x="279" y="515"/>
                    <a:pt x="253" y="515"/>
                  </a:cubicBezTo>
                  <a:cubicBezTo>
                    <a:pt x="227" y="515"/>
                    <a:pt x="206" y="536"/>
                    <a:pt x="206" y="562"/>
                  </a:cubicBezTo>
                  <a:close/>
                  <a:moveTo>
                    <a:pt x="182" y="557"/>
                  </a:moveTo>
                  <a:cubicBezTo>
                    <a:pt x="182" y="532"/>
                    <a:pt x="195" y="511"/>
                    <a:pt x="215" y="499"/>
                  </a:cubicBezTo>
                  <a:cubicBezTo>
                    <a:pt x="173" y="427"/>
                    <a:pt x="173" y="427"/>
                    <a:pt x="173" y="427"/>
                  </a:cubicBezTo>
                  <a:cubicBezTo>
                    <a:pt x="128" y="453"/>
                    <a:pt x="98" y="502"/>
                    <a:pt x="98" y="557"/>
                  </a:cubicBezTo>
                  <a:lnTo>
                    <a:pt x="182" y="557"/>
                  </a:lnTo>
                  <a:close/>
                  <a:moveTo>
                    <a:pt x="253" y="712"/>
                  </a:moveTo>
                  <a:cubicBezTo>
                    <a:pt x="279" y="712"/>
                    <a:pt x="304" y="706"/>
                    <a:pt x="325" y="694"/>
                  </a:cubicBezTo>
                  <a:cubicBezTo>
                    <a:pt x="285" y="621"/>
                    <a:pt x="285" y="621"/>
                    <a:pt x="285" y="621"/>
                  </a:cubicBezTo>
                  <a:cubicBezTo>
                    <a:pt x="276" y="626"/>
                    <a:pt x="265" y="629"/>
                    <a:pt x="253" y="629"/>
                  </a:cubicBezTo>
                  <a:cubicBezTo>
                    <a:pt x="242" y="629"/>
                    <a:pt x="231" y="626"/>
                    <a:pt x="222" y="621"/>
                  </a:cubicBezTo>
                  <a:cubicBezTo>
                    <a:pt x="183" y="695"/>
                    <a:pt x="183" y="695"/>
                    <a:pt x="183" y="695"/>
                  </a:cubicBezTo>
                  <a:cubicBezTo>
                    <a:pt x="204" y="706"/>
                    <a:pt x="228" y="712"/>
                    <a:pt x="253" y="712"/>
                  </a:cubicBezTo>
                  <a:close/>
                </a:path>
              </a:pathLst>
            </a:custGeom>
            <a:solidFill>
              <a:srgbClr val="7F818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 sz="1800"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76" name="53 Grupo"/>
            <p:cNvGrpSpPr/>
            <p:nvPr/>
          </p:nvGrpSpPr>
          <p:grpSpPr>
            <a:xfrm>
              <a:off x="384261" y="3331793"/>
              <a:ext cx="336793" cy="449934"/>
              <a:chOff x="6011863" y="2865437"/>
              <a:chExt cx="1516062" cy="2101851"/>
            </a:xfrm>
            <a:solidFill>
              <a:srgbClr val="7F8184"/>
            </a:solidFill>
          </p:grpSpPr>
          <p:sp>
            <p:nvSpPr>
              <p:cNvPr id="393" name="Freeform 23"/>
              <p:cNvSpPr>
                <a:spLocks/>
              </p:cNvSpPr>
              <p:nvPr/>
            </p:nvSpPr>
            <p:spPr bwMode="auto">
              <a:xfrm>
                <a:off x="6064250" y="3244850"/>
                <a:ext cx="155575" cy="112713"/>
              </a:xfrm>
              <a:custGeom>
                <a:avLst/>
                <a:gdLst>
                  <a:gd name="T0" fmla="*/ 88 w 98"/>
                  <a:gd name="T1" fmla="*/ 0 h 71"/>
                  <a:gd name="T2" fmla="*/ 0 w 98"/>
                  <a:gd name="T3" fmla="*/ 0 h 71"/>
                  <a:gd name="T4" fmla="*/ 0 w 98"/>
                  <a:gd name="T5" fmla="*/ 71 h 71"/>
                  <a:gd name="T6" fmla="*/ 98 w 98"/>
                  <a:gd name="T7" fmla="*/ 71 h 71"/>
                  <a:gd name="T8" fmla="*/ 88 w 98"/>
                  <a:gd name="T9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8" h="71">
                    <a:moveTo>
                      <a:pt x="88" y="0"/>
                    </a:moveTo>
                    <a:lnTo>
                      <a:pt x="0" y="0"/>
                    </a:lnTo>
                    <a:lnTo>
                      <a:pt x="0" y="71"/>
                    </a:lnTo>
                    <a:lnTo>
                      <a:pt x="98" y="71"/>
                    </a:lnTo>
                    <a:lnTo>
                      <a:pt x="8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sz="1800">
                  <a:latin typeface="Arial Narrow" panose="020B0606020202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4" name="Freeform 24"/>
              <p:cNvSpPr>
                <a:spLocks/>
              </p:cNvSpPr>
              <p:nvPr/>
            </p:nvSpPr>
            <p:spPr bwMode="auto">
              <a:xfrm>
                <a:off x="6124575" y="2865437"/>
                <a:ext cx="574675" cy="330200"/>
              </a:xfrm>
              <a:custGeom>
                <a:avLst/>
                <a:gdLst>
                  <a:gd name="T0" fmla="*/ 94 w 152"/>
                  <a:gd name="T1" fmla="*/ 60 h 88"/>
                  <a:gd name="T2" fmla="*/ 152 w 152"/>
                  <a:gd name="T3" fmla="*/ 8 h 88"/>
                  <a:gd name="T4" fmla="*/ 111 w 152"/>
                  <a:gd name="T5" fmla="*/ 29 h 88"/>
                  <a:gd name="T6" fmla="*/ 5 w 152"/>
                  <a:gd name="T7" fmla="*/ 88 h 88"/>
                  <a:gd name="T8" fmla="*/ 94 w 152"/>
                  <a:gd name="T9" fmla="*/ 6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2" h="88">
                    <a:moveTo>
                      <a:pt x="94" y="60"/>
                    </a:moveTo>
                    <a:cubicBezTo>
                      <a:pt x="129" y="60"/>
                      <a:pt x="152" y="8"/>
                      <a:pt x="152" y="8"/>
                    </a:cubicBezTo>
                    <a:cubicBezTo>
                      <a:pt x="152" y="8"/>
                      <a:pt x="134" y="24"/>
                      <a:pt x="111" y="29"/>
                    </a:cubicBezTo>
                    <a:cubicBezTo>
                      <a:pt x="67" y="37"/>
                      <a:pt x="0" y="0"/>
                      <a:pt x="5" y="88"/>
                    </a:cubicBezTo>
                    <a:cubicBezTo>
                      <a:pt x="21" y="52"/>
                      <a:pt x="35" y="61"/>
                      <a:pt x="94" y="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sz="1800">
                  <a:latin typeface="Arial Narrow" panose="020B0606020202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5" name="Freeform 25"/>
              <p:cNvSpPr>
                <a:spLocks noEditPoints="1"/>
              </p:cNvSpPr>
              <p:nvPr/>
            </p:nvSpPr>
            <p:spPr bwMode="auto">
              <a:xfrm>
                <a:off x="6011863" y="3614738"/>
                <a:ext cx="1516062" cy="1352550"/>
              </a:xfrm>
              <a:custGeom>
                <a:avLst/>
                <a:gdLst>
                  <a:gd name="T0" fmla="*/ 360 w 401"/>
                  <a:gd name="T1" fmla="*/ 91 h 359"/>
                  <a:gd name="T2" fmla="*/ 377 w 401"/>
                  <a:gd name="T3" fmla="*/ 77 h 359"/>
                  <a:gd name="T4" fmla="*/ 243 w 401"/>
                  <a:gd name="T5" fmla="*/ 0 h 359"/>
                  <a:gd name="T6" fmla="*/ 180 w 401"/>
                  <a:gd name="T7" fmla="*/ 5 h 359"/>
                  <a:gd name="T8" fmla="*/ 150 w 401"/>
                  <a:gd name="T9" fmla="*/ 54 h 359"/>
                  <a:gd name="T10" fmla="*/ 110 w 401"/>
                  <a:gd name="T11" fmla="*/ 91 h 359"/>
                  <a:gd name="T12" fmla="*/ 128 w 401"/>
                  <a:gd name="T13" fmla="*/ 121 h 359"/>
                  <a:gd name="T14" fmla="*/ 0 w 401"/>
                  <a:gd name="T15" fmla="*/ 192 h 359"/>
                  <a:gd name="T16" fmla="*/ 0 w 401"/>
                  <a:gd name="T17" fmla="*/ 359 h 359"/>
                  <a:gd name="T18" fmla="*/ 94 w 401"/>
                  <a:gd name="T19" fmla="*/ 306 h 359"/>
                  <a:gd name="T20" fmla="*/ 75 w 401"/>
                  <a:gd name="T21" fmla="*/ 241 h 359"/>
                  <a:gd name="T22" fmla="*/ 113 w 401"/>
                  <a:gd name="T23" fmla="*/ 254 h 359"/>
                  <a:gd name="T24" fmla="*/ 108 w 401"/>
                  <a:gd name="T25" fmla="*/ 298 h 359"/>
                  <a:gd name="T26" fmla="*/ 114 w 401"/>
                  <a:gd name="T27" fmla="*/ 359 h 359"/>
                  <a:gd name="T28" fmla="*/ 198 w 401"/>
                  <a:gd name="T29" fmla="*/ 306 h 359"/>
                  <a:gd name="T30" fmla="*/ 179 w 401"/>
                  <a:gd name="T31" fmla="*/ 241 h 359"/>
                  <a:gd name="T32" fmla="*/ 216 w 401"/>
                  <a:gd name="T33" fmla="*/ 254 h 359"/>
                  <a:gd name="T34" fmla="*/ 211 w 401"/>
                  <a:gd name="T35" fmla="*/ 298 h 359"/>
                  <a:gd name="T36" fmla="*/ 218 w 401"/>
                  <a:gd name="T37" fmla="*/ 359 h 359"/>
                  <a:gd name="T38" fmla="*/ 302 w 401"/>
                  <a:gd name="T39" fmla="*/ 306 h 359"/>
                  <a:gd name="T40" fmla="*/ 282 w 401"/>
                  <a:gd name="T41" fmla="*/ 241 h 359"/>
                  <a:gd name="T42" fmla="*/ 320 w 401"/>
                  <a:gd name="T43" fmla="*/ 254 h 359"/>
                  <a:gd name="T44" fmla="*/ 315 w 401"/>
                  <a:gd name="T45" fmla="*/ 298 h 359"/>
                  <a:gd name="T46" fmla="*/ 322 w 401"/>
                  <a:gd name="T47" fmla="*/ 359 h 359"/>
                  <a:gd name="T48" fmla="*/ 401 w 401"/>
                  <a:gd name="T49" fmla="*/ 192 h 359"/>
                  <a:gd name="T50" fmla="*/ 246 w 401"/>
                  <a:gd name="T51" fmla="*/ 140 h 359"/>
                  <a:gd name="T52" fmla="*/ 226 w 401"/>
                  <a:gd name="T53" fmla="*/ 105 h 359"/>
                  <a:gd name="T54" fmla="*/ 246 w 401"/>
                  <a:gd name="T55" fmla="*/ 140 h 359"/>
                  <a:gd name="T56" fmla="*/ 270 w 401"/>
                  <a:gd name="T57" fmla="*/ 140 h 359"/>
                  <a:gd name="T58" fmla="*/ 290 w 401"/>
                  <a:gd name="T59" fmla="*/ 105 h 359"/>
                  <a:gd name="T60" fmla="*/ 333 w 401"/>
                  <a:gd name="T61" fmla="*/ 140 h 359"/>
                  <a:gd name="T62" fmla="*/ 313 w 401"/>
                  <a:gd name="T63" fmla="*/ 105 h 359"/>
                  <a:gd name="T64" fmla="*/ 333 w 401"/>
                  <a:gd name="T65" fmla="*/ 140 h 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01" h="359">
                    <a:moveTo>
                      <a:pt x="360" y="192"/>
                    </a:moveTo>
                    <a:cubicBezTo>
                      <a:pt x="360" y="91"/>
                      <a:pt x="360" y="91"/>
                      <a:pt x="360" y="91"/>
                    </a:cubicBezTo>
                    <a:cubicBezTo>
                      <a:pt x="377" y="91"/>
                      <a:pt x="377" y="91"/>
                      <a:pt x="377" y="91"/>
                    </a:cubicBezTo>
                    <a:cubicBezTo>
                      <a:pt x="377" y="77"/>
                      <a:pt x="377" y="77"/>
                      <a:pt x="377" y="77"/>
                    </a:cubicBezTo>
                    <a:cubicBezTo>
                      <a:pt x="322" y="46"/>
                      <a:pt x="322" y="46"/>
                      <a:pt x="322" y="46"/>
                    </a:cubicBezTo>
                    <a:cubicBezTo>
                      <a:pt x="243" y="0"/>
                      <a:pt x="243" y="0"/>
                      <a:pt x="243" y="0"/>
                    </a:cubicBezTo>
                    <a:cubicBezTo>
                      <a:pt x="180" y="37"/>
                      <a:pt x="180" y="37"/>
                      <a:pt x="180" y="37"/>
                    </a:cubicBezTo>
                    <a:cubicBezTo>
                      <a:pt x="180" y="5"/>
                      <a:pt x="180" y="5"/>
                      <a:pt x="180" y="5"/>
                    </a:cubicBezTo>
                    <a:cubicBezTo>
                      <a:pt x="150" y="5"/>
                      <a:pt x="150" y="5"/>
                      <a:pt x="150" y="5"/>
                    </a:cubicBezTo>
                    <a:cubicBezTo>
                      <a:pt x="150" y="54"/>
                      <a:pt x="150" y="54"/>
                      <a:pt x="150" y="54"/>
                    </a:cubicBezTo>
                    <a:cubicBezTo>
                      <a:pt x="110" y="77"/>
                      <a:pt x="110" y="77"/>
                      <a:pt x="110" y="77"/>
                    </a:cubicBezTo>
                    <a:cubicBezTo>
                      <a:pt x="110" y="91"/>
                      <a:pt x="110" y="91"/>
                      <a:pt x="110" y="91"/>
                    </a:cubicBezTo>
                    <a:cubicBezTo>
                      <a:pt x="128" y="91"/>
                      <a:pt x="128" y="91"/>
                      <a:pt x="128" y="91"/>
                    </a:cubicBezTo>
                    <a:cubicBezTo>
                      <a:pt x="128" y="121"/>
                      <a:pt x="128" y="121"/>
                      <a:pt x="128" y="121"/>
                    </a:cubicBezTo>
                    <a:cubicBezTo>
                      <a:pt x="0" y="121"/>
                      <a:pt x="0" y="121"/>
                      <a:pt x="0" y="121"/>
                    </a:cubicBezTo>
                    <a:cubicBezTo>
                      <a:pt x="0" y="192"/>
                      <a:pt x="0" y="192"/>
                      <a:pt x="0" y="192"/>
                    </a:cubicBezTo>
                    <a:cubicBezTo>
                      <a:pt x="0" y="208"/>
                      <a:pt x="0" y="208"/>
                      <a:pt x="0" y="208"/>
                    </a:cubicBezTo>
                    <a:cubicBezTo>
                      <a:pt x="0" y="359"/>
                      <a:pt x="0" y="359"/>
                      <a:pt x="0" y="359"/>
                    </a:cubicBezTo>
                    <a:cubicBezTo>
                      <a:pt x="97" y="359"/>
                      <a:pt x="97" y="359"/>
                      <a:pt x="97" y="359"/>
                    </a:cubicBezTo>
                    <a:cubicBezTo>
                      <a:pt x="110" y="337"/>
                      <a:pt x="96" y="309"/>
                      <a:pt x="94" y="306"/>
                    </a:cubicBezTo>
                    <a:cubicBezTo>
                      <a:pt x="79" y="284"/>
                      <a:pt x="84" y="256"/>
                      <a:pt x="87" y="245"/>
                    </a:cubicBezTo>
                    <a:cubicBezTo>
                      <a:pt x="75" y="241"/>
                      <a:pt x="75" y="241"/>
                      <a:pt x="75" y="241"/>
                    </a:cubicBezTo>
                    <a:cubicBezTo>
                      <a:pt x="105" y="215"/>
                      <a:pt x="105" y="215"/>
                      <a:pt x="105" y="215"/>
                    </a:cubicBezTo>
                    <a:cubicBezTo>
                      <a:pt x="113" y="254"/>
                      <a:pt x="113" y="254"/>
                      <a:pt x="113" y="254"/>
                    </a:cubicBezTo>
                    <a:cubicBezTo>
                      <a:pt x="102" y="250"/>
                      <a:pt x="102" y="250"/>
                      <a:pt x="102" y="250"/>
                    </a:cubicBezTo>
                    <a:cubicBezTo>
                      <a:pt x="99" y="260"/>
                      <a:pt x="97" y="281"/>
                      <a:pt x="108" y="298"/>
                    </a:cubicBezTo>
                    <a:cubicBezTo>
                      <a:pt x="108" y="298"/>
                      <a:pt x="108" y="298"/>
                      <a:pt x="108" y="298"/>
                    </a:cubicBezTo>
                    <a:cubicBezTo>
                      <a:pt x="109" y="300"/>
                      <a:pt x="126" y="330"/>
                      <a:pt x="114" y="359"/>
                    </a:cubicBezTo>
                    <a:cubicBezTo>
                      <a:pt x="200" y="359"/>
                      <a:pt x="200" y="359"/>
                      <a:pt x="200" y="359"/>
                    </a:cubicBezTo>
                    <a:cubicBezTo>
                      <a:pt x="213" y="337"/>
                      <a:pt x="199" y="309"/>
                      <a:pt x="198" y="306"/>
                    </a:cubicBezTo>
                    <a:cubicBezTo>
                      <a:pt x="183" y="284"/>
                      <a:pt x="187" y="256"/>
                      <a:pt x="190" y="245"/>
                    </a:cubicBezTo>
                    <a:cubicBezTo>
                      <a:pt x="179" y="241"/>
                      <a:pt x="179" y="241"/>
                      <a:pt x="179" y="241"/>
                    </a:cubicBezTo>
                    <a:cubicBezTo>
                      <a:pt x="209" y="215"/>
                      <a:pt x="209" y="215"/>
                      <a:pt x="209" y="215"/>
                    </a:cubicBezTo>
                    <a:cubicBezTo>
                      <a:pt x="216" y="254"/>
                      <a:pt x="216" y="254"/>
                      <a:pt x="216" y="254"/>
                    </a:cubicBezTo>
                    <a:cubicBezTo>
                      <a:pt x="205" y="250"/>
                      <a:pt x="205" y="250"/>
                      <a:pt x="205" y="250"/>
                    </a:cubicBezTo>
                    <a:cubicBezTo>
                      <a:pt x="203" y="260"/>
                      <a:pt x="200" y="281"/>
                      <a:pt x="211" y="298"/>
                    </a:cubicBezTo>
                    <a:cubicBezTo>
                      <a:pt x="211" y="298"/>
                      <a:pt x="212" y="298"/>
                      <a:pt x="212" y="298"/>
                    </a:cubicBezTo>
                    <a:cubicBezTo>
                      <a:pt x="213" y="300"/>
                      <a:pt x="229" y="330"/>
                      <a:pt x="218" y="359"/>
                    </a:cubicBezTo>
                    <a:cubicBezTo>
                      <a:pt x="304" y="359"/>
                      <a:pt x="304" y="359"/>
                      <a:pt x="304" y="359"/>
                    </a:cubicBezTo>
                    <a:cubicBezTo>
                      <a:pt x="317" y="337"/>
                      <a:pt x="303" y="309"/>
                      <a:pt x="302" y="306"/>
                    </a:cubicBezTo>
                    <a:cubicBezTo>
                      <a:pt x="286" y="284"/>
                      <a:pt x="291" y="256"/>
                      <a:pt x="294" y="245"/>
                    </a:cubicBezTo>
                    <a:cubicBezTo>
                      <a:pt x="282" y="241"/>
                      <a:pt x="282" y="241"/>
                      <a:pt x="282" y="241"/>
                    </a:cubicBezTo>
                    <a:cubicBezTo>
                      <a:pt x="312" y="215"/>
                      <a:pt x="312" y="215"/>
                      <a:pt x="312" y="215"/>
                    </a:cubicBezTo>
                    <a:cubicBezTo>
                      <a:pt x="320" y="254"/>
                      <a:pt x="320" y="254"/>
                      <a:pt x="320" y="254"/>
                    </a:cubicBezTo>
                    <a:cubicBezTo>
                      <a:pt x="309" y="250"/>
                      <a:pt x="309" y="250"/>
                      <a:pt x="309" y="250"/>
                    </a:cubicBezTo>
                    <a:cubicBezTo>
                      <a:pt x="307" y="260"/>
                      <a:pt x="304" y="281"/>
                      <a:pt x="315" y="298"/>
                    </a:cubicBezTo>
                    <a:cubicBezTo>
                      <a:pt x="315" y="298"/>
                      <a:pt x="315" y="298"/>
                      <a:pt x="315" y="298"/>
                    </a:cubicBezTo>
                    <a:cubicBezTo>
                      <a:pt x="316" y="300"/>
                      <a:pt x="333" y="330"/>
                      <a:pt x="322" y="359"/>
                    </a:cubicBezTo>
                    <a:cubicBezTo>
                      <a:pt x="401" y="359"/>
                      <a:pt x="401" y="359"/>
                      <a:pt x="401" y="359"/>
                    </a:cubicBezTo>
                    <a:cubicBezTo>
                      <a:pt x="401" y="192"/>
                      <a:pt x="401" y="192"/>
                      <a:pt x="401" y="192"/>
                    </a:cubicBezTo>
                    <a:lnTo>
                      <a:pt x="360" y="192"/>
                    </a:lnTo>
                    <a:close/>
                    <a:moveTo>
                      <a:pt x="246" y="140"/>
                    </a:moveTo>
                    <a:cubicBezTo>
                      <a:pt x="226" y="140"/>
                      <a:pt x="226" y="140"/>
                      <a:pt x="226" y="140"/>
                    </a:cubicBezTo>
                    <a:cubicBezTo>
                      <a:pt x="226" y="105"/>
                      <a:pt x="226" y="105"/>
                      <a:pt x="226" y="105"/>
                    </a:cubicBezTo>
                    <a:cubicBezTo>
                      <a:pt x="246" y="105"/>
                      <a:pt x="246" y="105"/>
                      <a:pt x="246" y="105"/>
                    </a:cubicBezTo>
                    <a:lnTo>
                      <a:pt x="246" y="140"/>
                    </a:lnTo>
                    <a:close/>
                    <a:moveTo>
                      <a:pt x="290" y="140"/>
                    </a:moveTo>
                    <a:cubicBezTo>
                      <a:pt x="270" y="140"/>
                      <a:pt x="270" y="140"/>
                      <a:pt x="270" y="140"/>
                    </a:cubicBezTo>
                    <a:cubicBezTo>
                      <a:pt x="270" y="105"/>
                      <a:pt x="270" y="105"/>
                      <a:pt x="270" y="105"/>
                    </a:cubicBezTo>
                    <a:cubicBezTo>
                      <a:pt x="290" y="105"/>
                      <a:pt x="290" y="105"/>
                      <a:pt x="290" y="105"/>
                    </a:cubicBezTo>
                    <a:lnTo>
                      <a:pt x="290" y="140"/>
                    </a:lnTo>
                    <a:close/>
                    <a:moveTo>
                      <a:pt x="333" y="140"/>
                    </a:moveTo>
                    <a:cubicBezTo>
                      <a:pt x="313" y="140"/>
                      <a:pt x="313" y="140"/>
                      <a:pt x="313" y="140"/>
                    </a:cubicBezTo>
                    <a:cubicBezTo>
                      <a:pt x="313" y="105"/>
                      <a:pt x="313" y="105"/>
                      <a:pt x="313" y="105"/>
                    </a:cubicBezTo>
                    <a:cubicBezTo>
                      <a:pt x="333" y="105"/>
                      <a:pt x="333" y="105"/>
                      <a:pt x="333" y="105"/>
                    </a:cubicBezTo>
                    <a:lnTo>
                      <a:pt x="333" y="14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sz="1800">
                  <a:latin typeface="Arial Narrow" panose="020B0606020202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6" name="Freeform 26"/>
              <p:cNvSpPr>
                <a:spLocks/>
              </p:cNvSpPr>
              <p:nvPr/>
            </p:nvSpPr>
            <p:spPr bwMode="auto">
              <a:xfrm>
                <a:off x="6064250" y="3403600"/>
                <a:ext cx="242887" cy="617538"/>
              </a:xfrm>
              <a:custGeom>
                <a:avLst/>
                <a:gdLst>
                  <a:gd name="T0" fmla="*/ 103 w 153"/>
                  <a:gd name="T1" fmla="*/ 0 h 389"/>
                  <a:gd name="T2" fmla="*/ 0 w 153"/>
                  <a:gd name="T3" fmla="*/ 0 h 389"/>
                  <a:gd name="T4" fmla="*/ 0 w 153"/>
                  <a:gd name="T5" fmla="*/ 389 h 389"/>
                  <a:gd name="T6" fmla="*/ 153 w 153"/>
                  <a:gd name="T7" fmla="*/ 389 h 389"/>
                  <a:gd name="T8" fmla="*/ 103 w 153"/>
                  <a:gd name="T9" fmla="*/ 0 h 3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3" h="389">
                    <a:moveTo>
                      <a:pt x="103" y="0"/>
                    </a:moveTo>
                    <a:lnTo>
                      <a:pt x="0" y="0"/>
                    </a:lnTo>
                    <a:lnTo>
                      <a:pt x="0" y="389"/>
                    </a:lnTo>
                    <a:lnTo>
                      <a:pt x="153" y="389"/>
                    </a:lnTo>
                    <a:lnTo>
                      <a:pt x="10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sz="1800">
                  <a:latin typeface="Arial Narrow" panose="020B060602020203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77" name="Freeform 30"/>
            <p:cNvSpPr>
              <a:spLocks noEditPoints="1"/>
            </p:cNvSpPr>
            <p:nvPr/>
          </p:nvSpPr>
          <p:spPr bwMode="auto">
            <a:xfrm>
              <a:off x="1635741" y="3466143"/>
              <a:ext cx="305268" cy="358519"/>
            </a:xfrm>
            <a:custGeom>
              <a:avLst/>
              <a:gdLst>
                <a:gd name="T0" fmla="*/ 10 w 259"/>
                <a:gd name="T1" fmla="*/ 91 h 286"/>
                <a:gd name="T2" fmla="*/ 0 w 259"/>
                <a:gd name="T3" fmla="*/ 77 h 286"/>
                <a:gd name="T4" fmla="*/ 0 w 259"/>
                <a:gd name="T5" fmla="*/ 53 h 286"/>
                <a:gd name="T6" fmla="*/ 16 w 259"/>
                <a:gd name="T7" fmla="*/ 37 h 286"/>
                <a:gd name="T8" fmla="*/ 105 w 259"/>
                <a:gd name="T9" fmla="*/ 37 h 286"/>
                <a:gd name="T10" fmla="*/ 105 w 259"/>
                <a:gd name="T11" fmla="*/ 20 h 286"/>
                <a:gd name="T12" fmla="*/ 125 w 259"/>
                <a:gd name="T13" fmla="*/ 0 h 286"/>
                <a:gd name="T14" fmla="*/ 145 w 259"/>
                <a:gd name="T15" fmla="*/ 20 h 286"/>
                <a:gd name="T16" fmla="*/ 145 w 259"/>
                <a:gd name="T17" fmla="*/ 37 h 286"/>
                <a:gd name="T18" fmla="*/ 243 w 259"/>
                <a:gd name="T19" fmla="*/ 37 h 286"/>
                <a:gd name="T20" fmla="*/ 259 w 259"/>
                <a:gd name="T21" fmla="*/ 53 h 286"/>
                <a:gd name="T22" fmla="*/ 259 w 259"/>
                <a:gd name="T23" fmla="*/ 77 h 286"/>
                <a:gd name="T24" fmla="*/ 249 w 259"/>
                <a:gd name="T25" fmla="*/ 91 h 286"/>
                <a:gd name="T26" fmla="*/ 10 w 259"/>
                <a:gd name="T27" fmla="*/ 91 h 286"/>
                <a:gd name="T28" fmla="*/ 233 w 259"/>
                <a:gd name="T29" fmla="*/ 105 h 286"/>
                <a:gd name="T30" fmla="*/ 220 w 259"/>
                <a:gd name="T31" fmla="*/ 271 h 286"/>
                <a:gd name="T32" fmla="*/ 204 w 259"/>
                <a:gd name="T33" fmla="*/ 286 h 286"/>
                <a:gd name="T34" fmla="*/ 51 w 259"/>
                <a:gd name="T35" fmla="*/ 286 h 286"/>
                <a:gd name="T36" fmla="*/ 35 w 259"/>
                <a:gd name="T37" fmla="*/ 271 h 286"/>
                <a:gd name="T38" fmla="*/ 22 w 259"/>
                <a:gd name="T39" fmla="*/ 105 h 286"/>
                <a:gd name="T40" fmla="*/ 233 w 259"/>
                <a:gd name="T41" fmla="*/ 105 h 286"/>
                <a:gd name="T42" fmla="*/ 73 w 259"/>
                <a:gd name="T43" fmla="*/ 262 h 286"/>
                <a:gd name="T44" fmla="*/ 63 w 259"/>
                <a:gd name="T45" fmla="*/ 128 h 286"/>
                <a:gd name="T46" fmla="*/ 50 w 259"/>
                <a:gd name="T47" fmla="*/ 128 h 286"/>
                <a:gd name="T48" fmla="*/ 60 w 259"/>
                <a:gd name="T49" fmla="*/ 262 h 286"/>
                <a:gd name="T50" fmla="*/ 73 w 259"/>
                <a:gd name="T51" fmla="*/ 262 h 286"/>
                <a:gd name="T52" fmla="*/ 171 w 259"/>
                <a:gd name="T53" fmla="*/ 184 h 286"/>
                <a:gd name="T54" fmla="*/ 135 w 259"/>
                <a:gd name="T55" fmla="*/ 184 h 286"/>
                <a:gd name="T56" fmla="*/ 149 w 259"/>
                <a:gd name="T57" fmla="*/ 147 h 286"/>
                <a:gd name="T58" fmla="*/ 108 w 259"/>
                <a:gd name="T59" fmla="*/ 147 h 286"/>
                <a:gd name="T60" fmla="*/ 87 w 259"/>
                <a:gd name="T61" fmla="*/ 209 h 286"/>
                <a:gd name="T62" fmla="*/ 130 w 259"/>
                <a:gd name="T63" fmla="*/ 209 h 286"/>
                <a:gd name="T64" fmla="*/ 119 w 259"/>
                <a:gd name="T65" fmla="*/ 262 h 286"/>
                <a:gd name="T66" fmla="*/ 171 w 259"/>
                <a:gd name="T67" fmla="*/ 184 h 286"/>
                <a:gd name="T68" fmla="*/ 208 w 259"/>
                <a:gd name="T69" fmla="*/ 128 h 286"/>
                <a:gd name="T70" fmla="*/ 196 w 259"/>
                <a:gd name="T71" fmla="*/ 128 h 286"/>
                <a:gd name="T72" fmla="*/ 186 w 259"/>
                <a:gd name="T73" fmla="*/ 262 h 286"/>
                <a:gd name="T74" fmla="*/ 199 w 259"/>
                <a:gd name="T75" fmla="*/ 262 h 286"/>
                <a:gd name="T76" fmla="*/ 208 w 259"/>
                <a:gd name="T77" fmla="*/ 128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59" h="286">
                  <a:moveTo>
                    <a:pt x="10" y="91"/>
                  </a:moveTo>
                  <a:cubicBezTo>
                    <a:pt x="4" y="89"/>
                    <a:pt x="0" y="83"/>
                    <a:pt x="0" y="77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44"/>
                    <a:pt x="7" y="37"/>
                    <a:pt x="16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9"/>
                    <a:pt x="114" y="0"/>
                    <a:pt x="125" y="0"/>
                  </a:cubicBezTo>
                  <a:cubicBezTo>
                    <a:pt x="136" y="0"/>
                    <a:pt x="145" y="9"/>
                    <a:pt x="145" y="20"/>
                  </a:cubicBezTo>
                  <a:cubicBezTo>
                    <a:pt x="145" y="37"/>
                    <a:pt x="145" y="37"/>
                    <a:pt x="145" y="37"/>
                  </a:cubicBezTo>
                  <a:cubicBezTo>
                    <a:pt x="243" y="37"/>
                    <a:pt x="243" y="37"/>
                    <a:pt x="243" y="37"/>
                  </a:cubicBezTo>
                  <a:cubicBezTo>
                    <a:pt x="252" y="37"/>
                    <a:pt x="259" y="44"/>
                    <a:pt x="259" y="53"/>
                  </a:cubicBezTo>
                  <a:cubicBezTo>
                    <a:pt x="259" y="77"/>
                    <a:pt x="259" y="77"/>
                    <a:pt x="259" y="77"/>
                  </a:cubicBezTo>
                  <a:cubicBezTo>
                    <a:pt x="259" y="83"/>
                    <a:pt x="255" y="89"/>
                    <a:pt x="249" y="91"/>
                  </a:cubicBezTo>
                  <a:lnTo>
                    <a:pt x="10" y="91"/>
                  </a:lnTo>
                  <a:close/>
                  <a:moveTo>
                    <a:pt x="233" y="105"/>
                  </a:moveTo>
                  <a:cubicBezTo>
                    <a:pt x="220" y="271"/>
                    <a:pt x="220" y="271"/>
                    <a:pt x="220" y="271"/>
                  </a:cubicBezTo>
                  <a:cubicBezTo>
                    <a:pt x="219" y="280"/>
                    <a:pt x="212" y="286"/>
                    <a:pt x="204" y="286"/>
                  </a:cubicBezTo>
                  <a:cubicBezTo>
                    <a:pt x="51" y="286"/>
                    <a:pt x="51" y="286"/>
                    <a:pt x="51" y="286"/>
                  </a:cubicBezTo>
                  <a:cubicBezTo>
                    <a:pt x="43" y="286"/>
                    <a:pt x="36" y="280"/>
                    <a:pt x="35" y="271"/>
                  </a:cubicBezTo>
                  <a:cubicBezTo>
                    <a:pt x="22" y="105"/>
                    <a:pt x="22" y="105"/>
                    <a:pt x="22" y="105"/>
                  </a:cubicBezTo>
                  <a:lnTo>
                    <a:pt x="233" y="105"/>
                  </a:lnTo>
                  <a:close/>
                  <a:moveTo>
                    <a:pt x="73" y="262"/>
                  </a:moveTo>
                  <a:cubicBezTo>
                    <a:pt x="63" y="128"/>
                    <a:pt x="63" y="128"/>
                    <a:pt x="63" y="128"/>
                  </a:cubicBezTo>
                  <a:cubicBezTo>
                    <a:pt x="50" y="128"/>
                    <a:pt x="50" y="128"/>
                    <a:pt x="50" y="128"/>
                  </a:cubicBezTo>
                  <a:cubicBezTo>
                    <a:pt x="60" y="262"/>
                    <a:pt x="60" y="262"/>
                    <a:pt x="60" y="262"/>
                  </a:cubicBezTo>
                  <a:lnTo>
                    <a:pt x="73" y="262"/>
                  </a:lnTo>
                  <a:close/>
                  <a:moveTo>
                    <a:pt x="171" y="184"/>
                  </a:moveTo>
                  <a:cubicBezTo>
                    <a:pt x="135" y="184"/>
                    <a:pt x="135" y="184"/>
                    <a:pt x="135" y="184"/>
                  </a:cubicBezTo>
                  <a:cubicBezTo>
                    <a:pt x="149" y="147"/>
                    <a:pt x="149" y="147"/>
                    <a:pt x="149" y="147"/>
                  </a:cubicBezTo>
                  <a:cubicBezTo>
                    <a:pt x="108" y="147"/>
                    <a:pt x="108" y="147"/>
                    <a:pt x="108" y="147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130" y="209"/>
                    <a:pt x="130" y="209"/>
                    <a:pt x="130" y="209"/>
                  </a:cubicBezTo>
                  <a:cubicBezTo>
                    <a:pt x="119" y="262"/>
                    <a:pt x="119" y="262"/>
                    <a:pt x="119" y="262"/>
                  </a:cubicBezTo>
                  <a:lnTo>
                    <a:pt x="171" y="184"/>
                  </a:lnTo>
                  <a:close/>
                  <a:moveTo>
                    <a:pt x="208" y="128"/>
                  </a:moveTo>
                  <a:cubicBezTo>
                    <a:pt x="196" y="128"/>
                    <a:pt x="196" y="128"/>
                    <a:pt x="196" y="128"/>
                  </a:cubicBezTo>
                  <a:cubicBezTo>
                    <a:pt x="186" y="262"/>
                    <a:pt x="186" y="262"/>
                    <a:pt x="186" y="262"/>
                  </a:cubicBezTo>
                  <a:cubicBezTo>
                    <a:pt x="199" y="262"/>
                    <a:pt x="199" y="262"/>
                    <a:pt x="199" y="262"/>
                  </a:cubicBezTo>
                  <a:lnTo>
                    <a:pt x="208" y="128"/>
                  </a:lnTo>
                  <a:close/>
                </a:path>
              </a:pathLst>
            </a:custGeom>
            <a:solidFill>
              <a:srgbClr val="7F818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 sz="1800"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78" name="78 Grupo"/>
            <p:cNvGrpSpPr/>
            <p:nvPr/>
          </p:nvGrpSpPr>
          <p:grpSpPr>
            <a:xfrm>
              <a:off x="1017757" y="3777897"/>
              <a:ext cx="422636" cy="258366"/>
              <a:chOff x="7735590" y="3405613"/>
              <a:chExt cx="442913" cy="280987"/>
            </a:xfrm>
            <a:solidFill>
              <a:srgbClr val="7F8184"/>
            </a:solidFill>
          </p:grpSpPr>
          <p:sp>
            <p:nvSpPr>
              <p:cNvPr id="389" name="Freeform 34"/>
              <p:cNvSpPr>
                <a:spLocks/>
              </p:cNvSpPr>
              <p:nvPr/>
            </p:nvSpPr>
            <p:spPr bwMode="auto">
              <a:xfrm>
                <a:off x="7986415" y="3405613"/>
                <a:ext cx="192088" cy="266700"/>
              </a:xfrm>
              <a:custGeom>
                <a:avLst/>
                <a:gdLst>
                  <a:gd name="T0" fmla="*/ 121 w 121"/>
                  <a:gd name="T1" fmla="*/ 55 h 168"/>
                  <a:gd name="T2" fmla="*/ 68 w 121"/>
                  <a:gd name="T3" fmla="*/ 55 h 168"/>
                  <a:gd name="T4" fmla="*/ 90 w 121"/>
                  <a:gd name="T5" fmla="*/ 0 h 168"/>
                  <a:gd name="T6" fmla="*/ 29 w 121"/>
                  <a:gd name="T7" fmla="*/ 0 h 168"/>
                  <a:gd name="T8" fmla="*/ 0 w 121"/>
                  <a:gd name="T9" fmla="*/ 89 h 168"/>
                  <a:gd name="T10" fmla="*/ 60 w 121"/>
                  <a:gd name="T11" fmla="*/ 89 h 168"/>
                  <a:gd name="T12" fmla="*/ 46 w 121"/>
                  <a:gd name="T13" fmla="*/ 168 h 168"/>
                  <a:gd name="T14" fmla="*/ 121 w 121"/>
                  <a:gd name="T15" fmla="*/ 55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1" h="168">
                    <a:moveTo>
                      <a:pt x="121" y="55"/>
                    </a:moveTo>
                    <a:lnTo>
                      <a:pt x="68" y="55"/>
                    </a:lnTo>
                    <a:lnTo>
                      <a:pt x="90" y="0"/>
                    </a:lnTo>
                    <a:lnTo>
                      <a:pt x="29" y="0"/>
                    </a:lnTo>
                    <a:lnTo>
                      <a:pt x="0" y="89"/>
                    </a:lnTo>
                    <a:lnTo>
                      <a:pt x="60" y="89"/>
                    </a:lnTo>
                    <a:lnTo>
                      <a:pt x="46" y="168"/>
                    </a:lnTo>
                    <a:lnTo>
                      <a:pt x="121" y="5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sz="1800">
                  <a:latin typeface="Arial Narrow" panose="020B0606020202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0" name="Freeform 35"/>
              <p:cNvSpPr>
                <a:spLocks/>
              </p:cNvSpPr>
              <p:nvPr/>
            </p:nvSpPr>
            <p:spPr bwMode="auto">
              <a:xfrm>
                <a:off x="7735590" y="3477050"/>
                <a:ext cx="258763" cy="53975"/>
              </a:xfrm>
              <a:custGeom>
                <a:avLst/>
                <a:gdLst>
                  <a:gd name="T0" fmla="*/ 4 w 67"/>
                  <a:gd name="T1" fmla="*/ 13 h 14"/>
                  <a:gd name="T2" fmla="*/ 0 w 67"/>
                  <a:gd name="T3" fmla="*/ 14 h 14"/>
                  <a:gd name="T4" fmla="*/ 0 w 67"/>
                  <a:gd name="T5" fmla="*/ 3 h 14"/>
                  <a:gd name="T6" fmla="*/ 1 w 67"/>
                  <a:gd name="T7" fmla="*/ 3 h 14"/>
                  <a:gd name="T8" fmla="*/ 3 w 67"/>
                  <a:gd name="T9" fmla="*/ 3 h 14"/>
                  <a:gd name="T10" fmla="*/ 5 w 67"/>
                  <a:gd name="T11" fmla="*/ 2 h 14"/>
                  <a:gd name="T12" fmla="*/ 9 w 67"/>
                  <a:gd name="T13" fmla="*/ 0 h 14"/>
                  <a:gd name="T14" fmla="*/ 13 w 67"/>
                  <a:gd name="T15" fmla="*/ 0 h 14"/>
                  <a:gd name="T16" fmla="*/ 16 w 67"/>
                  <a:gd name="T17" fmla="*/ 0 h 14"/>
                  <a:gd name="T18" fmla="*/ 18 w 67"/>
                  <a:gd name="T19" fmla="*/ 1 h 14"/>
                  <a:gd name="T20" fmla="*/ 21 w 67"/>
                  <a:gd name="T21" fmla="*/ 2 h 14"/>
                  <a:gd name="T22" fmla="*/ 24 w 67"/>
                  <a:gd name="T23" fmla="*/ 3 h 14"/>
                  <a:gd name="T24" fmla="*/ 25 w 67"/>
                  <a:gd name="T25" fmla="*/ 3 h 14"/>
                  <a:gd name="T26" fmla="*/ 26 w 67"/>
                  <a:gd name="T27" fmla="*/ 3 h 14"/>
                  <a:gd name="T28" fmla="*/ 29 w 67"/>
                  <a:gd name="T29" fmla="*/ 3 h 14"/>
                  <a:gd name="T30" fmla="*/ 32 w 67"/>
                  <a:gd name="T31" fmla="*/ 2 h 14"/>
                  <a:gd name="T32" fmla="*/ 36 w 67"/>
                  <a:gd name="T33" fmla="*/ 1 h 14"/>
                  <a:gd name="T34" fmla="*/ 39 w 67"/>
                  <a:gd name="T35" fmla="*/ 0 h 14"/>
                  <a:gd name="T36" fmla="*/ 43 w 67"/>
                  <a:gd name="T37" fmla="*/ 0 h 14"/>
                  <a:gd name="T38" fmla="*/ 46 w 67"/>
                  <a:gd name="T39" fmla="*/ 2 h 14"/>
                  <a:gd name="T40" fmla="*/ 50 w 67"/>
                  <a:gd name="T41" fmla="*/ 3 h 14"/>
                  <a:gd name="T42" fmla="*/ 53 w 67"/>
                  <a:gd name="T43" fmla="*/ 3 h 14"/>
                  <a:gd name="T44" fmla="*/ 56 w 67"/>
                  <a:gd name="T45" fmla="*/ 3 h 14"/>
                  <a:gd name="T46" fmla="*/ 60 w 67"/>
                  <a:gd name="T47" fmla="*/ 2 h 14"/>
                  <a:gd name="T48" fmla="*/ 63 w 67"/>
                  <a:gd name="T49" fmla="*/ 0 h 14"/>
                  <a:gd name="T50" fmla="*/ 66 w 67"/>
                  <a:gd name="T51" fmla="*/ 0 h 14"/>
                  <a:gd name="T52" fmla="*/ 67 w 67"/>
                  <a:gd name="T53" fmla="*/ 0 h 14"/>
                  <a:gd name="T54" fmla="*/ 63 w 67"/>
                  <a:gd name="T55" fmla="*/ 11 h 14"/>
                  <a:gd name="T56" fmla="*/ 63 w 67"/>
                  <a:gd name="T57" fmla="*/ 11 h 14"/>
                  <a:gd name="T58" fmla="*/ 60 w 67"/>
                  <a:gd name="T59" fmla="*/ 12 h 14"/>
                  <a:gd name="T60" fmla="*/ 56 w 67"/>
                  <a:gd name="T61" fmla="*/ 13 h 14"/>
                  <a:gd name="T62" fmla="*/ 53 w 67"/>
                  <a:gd name="T63" fmla="*/ 13 h 14"/>
                  <a:gd name="T64" fmla="*/ 50 w 67"/>
                  <a:gd name="T65" fmla="*/ 13 h 14"/>
                  <a:gd name="T66" fmla="*/ 46 w 67"/>
                  <a:gd name="T67" fmla="*/ 12 h 14"/>
                  <a:gd name="T68" fmla="*/ 43 w 67"/>
                  <a:gd name="T69" fmla="*/ 11 h 14"/>
                  <a:gd name="T70" fmla="*/ 39 w 67"/>
                  <a:gd name="T71" fmla="*/ 10 h 14"/>
                  <a:gd name="T72" fmla="*/ 36 w 67"/>
                  <a:gd name="T73" fmla="*/ 11 h 14"/>
                  <a:gd name="T74" fmla="*/ 33 w 67"/>
                  <a:gd name="T75" fmla="*/ 12 h 14"/>
                  <a:gd name="T76" fmla="*/ 30 w 67"/>
                  <a:gd name="T77" fmla="*/ 13 h 14"/>
                  <a:gd name="T78" fmla="*/ 27 w 67"/>
                  <a:gd name="T79" fmla="*/ 14 h 14"/>
                  <a:gd name="T80" fmla="*/ 23 w 67"/>
                  <a:gd name="T81" fmla="*/ 13 h 14"/>
                  <a:gd name="T82" fmla="*/ 20 w 67"/>
                  <a:gd name="T83" fmla="*/ 12 h 14"/>
                  <a:gd name="T84" fmla="*/ 17 w 67"/>
                  <a:gd name="T85" fmla="*/ 11 h 14"/>
                  <a:gd name="T86" fmla="*/ 13 w 67"/>
                  <a:gd name="T87" fmla="*/ 10 h 14"/>
                  <a:gd name="T88" fmla="*/ 10 w 67"/>
                  <a:gd name="T89" fmla="*/ 11 h 14"/>
                  <a:gd name="T90" fmla="*/ 7 w 67"/>
                  <a:gd name="T91" fmla="*/ 12 h 14"/>
                  <a:gd name="T92" fmla="*/ 4 w 67"/>
                  <a:gd name="T93" fmla="*/ 1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67" h="14">
                    <a:moveTo>
                      <a:pt x="4" y="13"/>
                    </a:moveTo>
                    <a:cubicBezTo>
                      <a:pt x="3" y="13"/>
                      <a:pt x="2" y="14"/>
                      <a:pt x="0" y="1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2" y="3"/>
                      <a:pt x="3" y="3"/>
                    </a:cubicBezTo>
                    <a:cubicBezTo>
                      <a:pt x="4" y="3"/>
                      <a:pt x="5" y="2"/>
                      <a:pt x="5" y="2"/>
                    </a:cubicBezTo>
                    <a:cubicBezTo>
                      <a:pt x="7" y="1"/>
                      <a:pt x="8" y="1"/>
                      <a:pt x="9" y="0"/>
                    </a:cubicBezTo>
                    <a:cubicBezTo>
                      <a:pt x="10" y="0"/>
                      <a:pt x="11" y="0"/>
                      <a:pt x="13" y="0"/>
                    </a:cubicBezTo>
                    <a:cubicBezTo>
                      <a:pt x="14" y="0"/>
                      <a:pt x="15" y="0"/>
                      <a:pt x="16" y="0"/>
                    </a:cubicBezTo>
                    <a:cubicBezTo>
                      <a:pt x="17" y="0"/>
                      <a:pt x="18" y="1"/>
                      <a:pt x="18" y="1"/>
                    </a:cubicBezTo>
                    <a:cubicBezTo>
                      <a:pt x="19" y="1"/>
                      <a:pt x="20" y="2"/>
                      <a:pt x="21" y="2"/>
                    </a:cubicBezTo>
                    <a:cubicBezTo>
                      <a:pt x="22" y="2"/>
                      <a:pt x="23" y="3"/>
                      <a:pt x="24" y="3"/>
                    </a:cubicBezTo>
                    <a:cubicBezTo>
                      <a:pt x="24" y="3"/>
                      <a:pt x="25" y="3"/>
                      <a:pt x="25" y="3"/>
                    </a:cubicBezTo>
                    <a:cubicBezTo>
                      <a:pt x="26" y="3"/>
                      <a:pt x="26" y="3"/>
                      <a:pt x="26" y="3"/>
                    </a:cubicBezTo>
                    <a:cubicBezTo>
                      <a:pt x="27" y="3"/>
                      <a:pt x="29" y="3"/>
                      <a:pt x="29" y="3"/>
                    </a:cubicBezTo>
                    <a:cubicBezTo>
                      <a:pt x="30" y="3"/>
                      <a:pt x="31" y="2"/>
                      <a:pt x="32" y="2"/>
                    </a:cubicBezTo>
                    <a:cubicBezTo>
                      <a:pt x="34" y="2"/>
                      <a:pt x="35" y="1"/>
                      <a:pt x="36" y="1"/>
                    </a:cubicBezTo>
                    <a:cubicBezTo>
                      <a:pt x="37" y="0"/>
                      <a:pt x="38" y="0"/>
                      <a:pt x="39" y="0"/>
                    </a:cubicBezTo>
                    <a:cubicBezTo>
                      <a:pt x="41" y="0"/>
                      <a:pt x="42" y="0"/>
                      <a:pt x="43" y="0"/>
                    </a:cubicBezTo>
                    <a:cubicBezTo>
                      <a:pt x="44" y="1"/>
                      <a:pt x="45" y="1"/>
                      <a:pt x="46" y="2"/>
                    </a:cubicBezTo>
                    <a:cubicBezTo>
                      <a:pt x="47" y="2"/>
                      <a:pt x="48" y="2"/>
                      <a:pt x="50" y="3"/>
                    </a:cubicBezTo>
                    <a:cubicBezTo>
                      <a:pt x="51" y="3"/>
                      <a:pt x="52" y="3"/>
                      <a:pt x="53" y="3"/>
                    </a:cubicBezTo>
                    <a:cubicBezTo>
                      <a:pt x="54" y="3"/>
                      <a:pt x="55" y="3"/>
                      <a:pt x="56" y="3"/>
                    </a:cubicBezTo>
                    <a:cubicBezTo>
                      <a:pt x="57" y="2"/>
                      <a:pt x="58" y="2"/>
                      <a:pt x="60" y="2"/>
                    </a:cubicBezTo>
                    <a:cubicBezTo>
                      <a:pt x="61" y="1"/>
                      <a:pt x="62" y="1"/>
                      <a:pt x="63" y="0"/>
                    </a:cubicBezTo>
                    <a:cubicBezTo>
                      <a:pt x="64" y="0"/>
                      <a:pt x="65" y="0"/>
                      <a:pt x="66" y="0"/>
                    </a:cubicBezTo>
                    <a:cubicBezTo>
                      <a:pt x="66" y="0"/>
                      <a:pt x="66" y="0"/>
                      <a:pt x="67" y="0"/>
                    </a:cubicBezTo>
                    <a:cubicBezTo>
                      <a:pt x="63" y="11"/>
                      <a:pt x="63" y="11"/>
                      <a:pt x="63" y="11"/>
                    </a:cubicBezTo>
                    <a:cubicBezTo>
                      <a:pt x="63" y="11"/>
                      <a:pt x="63" y="11"/>
                      <a:pt x="63" y="11"/>
                    </a:cubicBezTo>
                    <a:cubicBezTo>
                      <a:pt x="62" y="11"/>
                      <a:pt x="61" y="11"/>
                      <a:pt x="60" y="12"/>
                    </a:cubicBezTo>
                    <a:cubicBezTo>
                      <a:pt x="59" y="12"/>
                      <a:pt x="58" y="13"/>
                      <a:pt x="56" y="13"/>
                    </a:cubicBezTo>
                    <a:cubicBezTo>
                      <a:pt x="55" y="13"/>
                      <a:pt x="54" y="13"/>
                      <a:pt x="53" y="13"/>
                    </a:cubicBezTo>
                    <a:cubicBezTo>
                      <a:pt x="52" y="13"/>
                      <a:pt x="51" y="13"/>
                      <a:pt x="50" y="13"/>
                    </a:cubicBezTo>
                    <a:cubicBezTo>
                      <a:pt x="48" y="13"/>
                      <a:pt x="47" y="12"/>
                      <a:pt x="46" y="12"/>
                    </a:cubicBezTo>
                    <a:cubicBezTo>
                      <a:pt x="45" y="11"/>
                      <a:pt x="44" y="11"/>
                      <a:pt x="43" y="11"/>
                    </a:cubicBezTo>
                    <a:cubicBezTo>
                      <a:pt x="42" y="10"/>
                      <a:pt x="41" y="10"/>
                      <a:pt x="39" y="10"/>
                    </a:cubicBezTo>
                    <a:cubicBezTo>
                      <a:pt x="38" y="10"/>
                      <a:pt x="37" y="10"/>
                      <a:pt x="36" y="11"/>
                    </a:cubicBezTo>
                    <a:cubicBezTo>
                      <a:pt x="35" y="11"/>
                      <a:pt x="34" y="12"/>
                      <a:pt x="33" y="12"/>
                    </a:cubicBezTo>
                    <a:cubicBezTo>
                      <a:pt x="32" y="12"/>
                      <a:pt x="31" y="13"/>
                      <a:pt x="30" y="13"/>
                    </a:cubicBezTo>
                    <a:cubicBezTo>
                      <a:pt x="29" y="14"/>
                      <a:pt x="28" y="14"/>
                      <a:pt x="27" y="14"/>
                    </a:cubicBezTo>
                    <a:cubicBezTo>
                      <a:pt x="26" y="14"/>
                      <a:pt x="24" y="14"/>
                      <a:pt x="23" y="13"/>
                    </a:cubicBezTo>
                    <a:cubicBezTo>
                      <a:pt x="22" y="13"/>
                      <a:pt x="21" y="12"/>
                      <a:pt x="20" y="12"/>
                    </a:cubicBezTo>
                    <a:cubicBezTo>
                      <a:pt x="19" y="12"/>
                      <a:pt x="18" y="11"/>
                      <a:pt x="17" y="11"/>
                    </a:cubicBezTo>
                    <a:cubicBezTo>
                      <a:pt x="16" y="10"/>
                      <a:pt x="15" y="10"/>
                      <a:pt x="13" y="10"/>
                    </a:cubicBezTo>
                    <a:cubicBezTo>
                      <a:pt x="12" y="10"/>
                      <a:pt x="11" y="10"/>
                      <a:pt x="10" y="11"/>
                    </a:cubicBezTo>
                    <a:cubicBezTo>
                      <a:pt x="9" y="11"/>
                      <a:pt x="8" y="12"/>
                      <a:pt x="7" y="12"/>
                    </a:cubicBezTo>
                    <a:cubicBezTo>
                      <a:pt x="6" y="12"/>
                      <a:pt x="5" y="13"/>
                      <a:pt x="4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sz="1800">
                  <a:latin typeface="Arial Narrow" panose="020B0606020202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1" name="Freeform 36"/>
              <p:cNvSpPr>
                <a:spLocks/>
              </p:cNvSpPr>
              <p:nvPr/>
            </p:nvSpPr>
            <p:spPr bwMode="auto">
              <a:xfrm>
                <a:off x="7735590" y="3554838"/>
                <a:ext cx="327025" cy="53975"/>
              </a:xfrm>
              <a:custGeom>
                <a:avLst/>
                <a:gdLst>
                  <a:gd name="T0" fmla="*/ 4 w 85"/>
                  <a:gd name="T1" fmla="*/ 13 h 14"/>
                  <a:gd name="T2" fmla="*/ 0 w 85"/>
                  <a:gd name="T3" fmla="*/ 14 h 14"/>
                  <a:gd name="T4" fmla="*/ 0 w 85"/>
                  <a:gd name="T5" fmla="*/ 3 h 14"/>
                  <a:gd name="T6" fmla="*/ 1 w 85"/>
                  <a:gd name="T7" fmla="*/ 3 h 14"/>
                  <a:gd name="T8" fmla="*/ 3 w 85"/>
                  <a:gd name="T9" fmla="*/ 3 h 14"/>
                  <a:gd name="T10" fmla="*/ 5 w 85"/>
                  <a:gd name="T11" fmla="*/ 2 h 14"/>
                  <a:gd name="T12" fmla="*/ 9 w 85"/>
                  <a:gd name="T13" fmla="*/ 0 h 14"/>
                  <a:gd name="T14" fmla="*/ 13 w 85"/>
                  <a:gd name="T15" fmla="*/ 0 h 14"/>
                  <a:gd name="T16" fmla="*/ 16 w 85"/>
                  <a:gd name="T17" fmla="*/ 0 h 14"/>
                  <a:gd name="T18" fmla="*/ 18 w 85"/>
                  <a:gd name="T19" fmla="*/ 1 h 14"/>
                  <a:gd name="T20" fmla="*/ 21 w 85"/>
                  <a:gd name="T21" fmla="*/ 2 h 14"/>
                  <a:gd name="T22" fmla="*/ 24 w 85"/>
                  <a:gd name="T23" fmla="*/ 3 h 14"/>
                  <a:gd name="T24" fmla="*/ 25 w 85"/>
                  <a:gd name="T25" fmla="*/ 3 h 14"/>
                  <a:gd name="T26" fmla="*/ 26 w 85"/>
                  <a:gd name="T27" fmla="*/ 3 h 14"/>
                  <a:gd name="T28" fmla="*/ 29 w 85"/>
                  <a:gd name="T29" fmla="*/ 3 h 14"/>
                  <a:gd name="T30" fmla="*/ 32 w 85"/>
                  <a:gd name="T31" fmla="*/ 2 h 14"/>
                  <a:gd name="T32" fmla="*/ 36 w 85"/>
                  <a:gd name="T33" fmla="*/ 1 h 14"/>
                  <a:gd name="T34" fmla="*/ 39 w 85"/>
                  <a:gd name="T35" fmla="*/ 0 h 14"/>
                  <a:gd name="T36" fmla="*/ 43 w 85"/>
                  <a:gd name="T37" fmla="*/ 1 h 14"/>
                  <a:gd name="T38" fmla="*/ 46 w 85"/>
                  <a:gd name="T39" fmla="*/ 2 h 14"/>
                  <a:gd name="T40" fmla="*/ 50 w 85"/>
                  <a:gd name="T41" fmla="*/ 3 h 14"/>
                  <a:gd name="T42" fmla="*/ 53 w 85"/>
                  <a:gd name="T43" fmla="*/ 3 h 14"/>
                  <a:gd name="T44" fmla="*/ 56 w 85"/>
                  <a:gd name="T45" fmla="*/ 3 h 14"/>
                  <a:gd name="T46" fmla="*/ 60 w 85"/>
                  <a:gd name="T47" fmla="*/ 2 h 14"/>
                  <a:gd name="T48" fmla="*/ 61 w 85"/>
                  <a:gd name="T49" fmla="*/ 1 h 14"/>
                  <a:gd name="T50" fmla="*/ 62 w 85"/>
                  <a:gd name="T51" fmla="*/ 1 h 14"/>
                  <a:gd name="T52" fmla="*/ 65 w 85"/>
                  <a:gd name="T53" fmla="*/ 3 h 14"/>
                  <a:gd name="T54" fmla="*/ 77 w 85"/>
                  <a:gd name="T55" fmla="*/ 3 h 14"/>
                  <a:gd name="T56" fmla="*/ 77 w 85"/>
                  <a:gd name="T57" fmla="*/ 3 h 14"/>
                  <a:gd name="T58" fmla="*/ 79 w 85"/>
                  <a:gd name="T59" fmla="*/ 3 h 14"/>
                  <a:gd name="T60" fmla="*/ 81 w 85"/>
                  <a:gd name="T61" fmla="*/ 3 h 14"/>
                  <a:gd name="T62" fmla="*/ 81 w 85"/>
                  <a:gd name="T63" fmla="*/ 3 h 14"/>
                  <a:gd name="T64" fmla="*/ 82 w 85"/>
                  <a:gd name="T65" fmla="*/ 3 h 14"/>
                  <a:gd name="T66" fmla="*/ 82 w 85"/>
                  <a:gd name="T67" fmla="*/ 3 h 14"/>
                  <a:gd name="T68" fmla="*/ 85 w 85"/>
                  <a:gd name="T69" fmla="*/ 3 h 14"/>
                  <a:gd name="T70" fmla="*/ 83 w 85"/>
                  <a:gd name="T71" fmla="*/ 13 h 14"/>
                  <a:gd name="T72" fmla="*/ 79 w 85"/>
                  <a:gd name="T73" fmla="*/ 14 h 14"/>
                  <a:gd name="T74" fmla="*/ 76 w 85"/>
                  <a:gd name="T75" fmla="*/ 13 h 14"/>
                  <a:gd name="T76" fmla="*/ 73 w 85"/>
                  <a:gd name="T77" fmla="*/ 12 h 14"/>
                  <a:gd name="T78" fmla="*/ 70 w 85"/>
                  <a:gd name="T79" fmla="*/ 11 h 14"/>
                  <a:gd name="T80" fmla="*/ 66 w 85"/>
                  <a:gd name="T81" fmla="*/ 10 h 14"/>
                  <a:gd name="T82" fmla="*/ 63 w 85"/>
                  <a:gd name="T83" fmla="*/ 11 h 14"/>
                  <a:gd name="T84" fmla="*/ 60 w 85"/>
                  <a:gd name="T85" fmla="*/ 12 h 14"/>
                  <a:gd name="T86" fmla="*/ 56 w 85"/>
                  <a:gd name="T87" fmla="*/ 13 h 14"/>
                  <a:gd name="T88" fmla="*/ 53 w 85"/>
                  <a:gd name="T89" fmla="*/ 14 h 14"/>
                  <a:gd name="T90" fmla="*/ 50 w 85"/>
                  <a:gd name="T91" fmla="*/ 13 h 14"/>
                  <a:gd name="T92" fmla="*/ 46 w 85"/>
                  <a:gd name="T93" fmla="*/ 12 h 14"/>
                  <a:gd name="T94" fmla="*/ 43 w 85"/>
                  <a:gd name="T95" fmla="*/ 11 h 14"/>
                  <a:gd name="T96" fmla="*/ 39 w 85"/>
                  <a:gd name="T97" fmla="*/ 10 h 14"/>
                  <a:gd name="T98" fmla="*/ 36 w 85"/>
                  <a:gd name="T99" fmla="*/ 11 h 14"/>
                  <a:gd name="T100" fmla="*/ 33 w 85"/>
                  <a:gd name="T101" fmla="*/ 12 h 14"/>
                  <a:gd name="T102" fmla="*/ 30 w 85"/>
                  <a:gd name="T103" fmla="*/ 13 h 14"/>
                  <a:gd name="T104" fmla="*/ 27 w 85"/>
                  <a:gd name="T105" fmla="*/ 14 h 14"/>
                  <a:gd name="T106" fmla="*/ 23 w 85"/>
                  <a:gd name="T107" fmla="*/ 13 h 14"/>
                  <a:gd name="T108" fmla="*/ 20 w 85"/>
                  <a:gd name="T109" fmla="*/ 12 h 14"/>
                  <a:gd name="T110" fmla="*/ 17 w 85"/>
                  <a:gd name="T111" fmla="*/ 11 h 14"/>
                  <a:gd name="T112" fmla="*/ 13 w 85"/>
                  <a:gd name="T113" fmla="*/ 10 h 14"/>
                  <a:gd name="T114" fmla="*/ 10 w 85"/>
                  <a:gd name="T115" fmla="*/ 11 h 14"/>
                  <a:gd name="T116" fmla="*/ 7 w 85"/>
                  <a:gd name="T117" fmla="*/ 12 h 14"/>
                  <a:gd name="T118" fmla="*/ 4 w 85"/>
                  <a:gd name="T119" fmla="*/ 1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85" h="14">
                    <a:moveTo>
                      <a:pt x="4" y="13"/>
                    </a:moveTo>
                    <a:cubicBezTo>
                      <a:pt x="3" y="14"/>
                      <a:pt x="2" y="14"/>
                      <a:pt x="0" y="1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2" y="3"/>
                      <a:pt x="3" y="3"/>
                    </a:cubicBezTo>
                    <a:cubicBezTo>
                      <a:pt x="4" y="3"/>
                      <a:pt x="5" y="3"/>
                      <a:pt x="5" y="2"/>
                    </a:cubicBezTo>
                    <a:cubicBezTo>
                      <a:pt x="7" y="2"/>
                      <a:pt x="8" y="1"/>
                      <a:pt x="9" y="0"/>
                    </a:cubicBezTo>
                    <a:cubicBezTo>
                      <a:pt x="10" y="0"/>
                      <a:pt x="11" y="0"/>
                      <a:pt x="13" y="0"/>
                    </a:cubicBezTo>
                    <a:cubicBezTo>
                      <a:pt x="14" y="0"/>
                      <a:pt x="15" y="0"/>
                      <a:pt x="16" y="0"/>
                    </a:cubicBezTo>
                    <a:cubicBezTo>
                      <a:pt x="17" y="0"/>
                      <a:pt x="18" y="1"/>
                      <a:pt x="18" y="1"/>
                    </a:cubicBezTo>
                    <a:cubicBezTo>
                      <a:pt x="19" y="2"/>
                      <a:pt x="20" y="2"/>
                      <a:pt x="21" y="2"/>
                    </a:cubicBezTo>
                    <a:cubicBezTo>
                      <a:pt x="22" y="3"/>
                      <a:pt x="23" y="3"/>
                      <a:pt x="24" y="3"/>
                    </a:cubicBezTo>
                    <a:cubicBezTo>
                      <a:pt x="24" y="3"/>
                      <a:pt x="25" y="3"/>
                      <a:pt x="25" y="3"/>
                    </a:cubicBezTo>
                    <a:cubicBezTo>
                      <a:pt x="26" y="3"/>
                      <a:pt x="26" y="3"/>
                      <a:pt x="26" y="3"/>
                    </a:cubicBezTo>
                    <a:cubicBezTo>
                      <a:pt x="27" y="3"/>
                      <a:pt x="29" y="3"/>
                      <a:pt x="29" y="3"/>
                    </a:cubicBezTo>
                    <a:cubicBezTo>
                      <a:pt x="30" y="3"/>
                      <a:pt x="31" y="3"/>
                      <a:pt x="32" y="2"/>
                    </a:cubicBezTo>
                    <a:cubicBezTo>
                      <a:pt x="34" y="2"/>
                      <a:pt x="35" y="1"/>
                      <a:pt x="36" y="1"/>
                    </a:cubicBezTo>
                    <a:cubicBezTo>
                      <a:pt x="37" y="0"/>
                      <a:pt x="38" y="0"/>
                      <a:pt x="39" y="0"/>
                    </a:cubicBezTo>
                    <a:cubicBezTo>
                      <a:pt x="41" y="0"/>
                      <a:pt x="42" y="0"/>
                      <a:pt x="43" y="1"/>
                    </a:cubicBezTo>
                    <a:cubicBezTo>
                      <a:pt x="44" y="1"/>
                      <a:pt x="45" y="1"/>
                      <a:pt x="46" y="2"/>
                    </a:cubicBezTo>
                    <a:cubicBezTo>
                      <a:pt x="47" y="2"/>
                      <a:pt x="48" y="3"/>
                      <a:pt x="50" y="3"/>
                    </a:cubicBezTo>
                    <a:cubicBezTo>
                      <a:pt x="51" y="3"/>
                      <a:pt x="52" y="3"/>
                      <a:pt x="53" y="3"/>
                    </a:cubicBezTo>
                    <a:cubicBezTo>
                      <a:pt x="54" y="3"/>
                      <a:pt x="55" y="3"/>
                      <a:pt x="56" y="3"/>
                    </a:cubicBezTo>
                    <a:cubicBezTo>
                      <a:pt x="57" y="3"/>
                      <a:pt x="58" y="2"/>
                      <a:pt x="60" y="2"/>
                    </a:cubicBezTo>
                    <a:cubicBezTo>
                      <a:pt x="60" y="1"/>
                      <a:pt x="61" y="1"/>
                      <a:pt x="61" y="1"/>
                    </a:cubicBezTo>
                    <a:cubicBezTo>
                      <a:pt x="62" y="1"/>
                      <a:pt x="62" y="1"/>
                      <a:pt x="62" y="1"/>
                    </a:cubicBezTo>
                    <a:cubicBezTo>
                      <a:pt x="62" y="2"/>
                      <a:pt x="64" y="3"/>
                      <a:pt x="65" y="3"/>
                    </a:cubicBezTo>
                    <a:cubicBezTo>
                      <a:pt x="77" y="3"/>
                      <a:pt x="77" y="3"/>
                      <a:pt x="77" y="3"/>
                    </a:cubicBezTo>
                    <a:cubicBezTo>
                      <a:pt x="77" y="3"/>
                      <a:pt x="77" y="3"/>
                      <a:pt x="77" y="3"/>
                    </a:cubicBezTo>
                    <a:cubicBezTo>
                      <a:pt x="78" y="3"/>
                      <a:pt x="78" y="3"/>
                      <a:pt x="79" y="3"/>
                    </a:cubicBezTo>
                    <a:cubicBezTo>
                      <a:pt x="81" y="3"/>
                      <a:pt x="81" y="3"/>
                      <a:pt x="81" y="3"/>
                    </a:cubicBezTo>
                    <a:cubicBezTo>
                      <a:pt x="81" y="3"/>
                      <a:pt x="81" y="3"/>
                      <a:pt x="81" y="3"/>
                    </a:cubicBezTo>
                    <a:cubicBezTo>
                      <a:pt x="82" y="3"/>
                      <a:pt x="82" y="3"/>
                      <a:pt x="82" y="3"/>
                    </a:cubicBezTo>
                    <a:cubicBezTo>
                      <a:pt x="82" y="3"/>
                      <a:pt x="82" y="3"/>
                      <a:pt x="82" y="3"/>
                    </a:cubicBezTo>
                    <a:cubicBezTo>
                      <a:pt x="85" y="3"/>
                      <a:pt x="85" y="3"/>
                      <a:pt x="85" y="3"/>
                    </a:cubicBezTo>
                    <a:cubicBezTo>
                      <a:pt x="83" y="13"/>
                      <a:pt x="83" y="13"/>
                      <a:pt x="83" y="13"/>
                    </a:cubicBezTo>
                    <a:cubicBezTo>
                      <a:pt x="81" y="14"/>
                      <a:pt x="80" y="14"/>
                      <a:pt x="79" y="14"/>
                    </a:cubicBezTo>
                    <a:cubicBezTo>
                      <a:pt x="78" y="14"/>
                      <a:pt x="77" y="14"/>
                      <a:pt x="76" y="13"/>
                    </a:cubicBezTo>
                    <a:cubicBezTo>
                      <a:pt x="75" y="13"/>
                      <a:pt x="74" y="13"/>
                      <a:pt x="73" y="12"/>
                    </a:cubicBezTo>
                    <a:cubicBezTo>
                      <a:pt x="72" y="12"/>
                      <a:pt x="71" y="11"/>
                      <a:pt x="70" y="11"/>
                    </a:cubicBezTo>
                    <a:cubicBezTo>
                      <a:pt x="69" y="11"/>
                      <a:pt x="67" y="10"/>
                      <a:pt x="66" y="10"/>
                    </a:cubicBezTo>
                    <a:cubicBezTo>
                      <a:pt x="65" y="10"/>
                      <a:pt x="64" y="11"/>
                      <a:pt x="63" y="11"/>
                    </a:cubicBezTo>
                    <a:cubicBezTo>
                      <a:pt x="62" y="11"/>
                      <a:pt x="61" y="12"/>
                      <a:pt x="60" y="12"/>
                    </a:cubicBezTo>
                    <a:cubicBezTo>
                      <a:pt x="59" y="12"/>
                      <a:pt x="58" y="13"/>
                      <a:pt x="56" y="13"/>
                    </a:cubicBezTo>
                    <a:cubicBezTo>
                      <a:pt x="55" y="14"/>
                      <a:pt x="54" y="14"/>
                      <a:pt x="53" y="14"/>
                    </a:cubicBezTo>
                    <a:cubicBezTo>
                      <a:pt x="52" y="14"/>
                      <a:pt x="51" y="14"/>
                      <a:pt x="50" y="13"/>
                    </a:cubicBezTo>
                    <a:cubicBezTo>
                      <a:pt x="48" y="13"/>
                      <a:pt x="47" y="12"/>
                      <a:pt x="46" y="12"/>
                    </a:cubicBezTo>
                    <a:cubicBezTo>
                      <a:pt x="45" y="12"/>
                      <a:pt x="44" y="11"/>
                      <a:pt x="43" y="11"/>
                    </a:cubicBezTo>
                    <a:cubicBezTo>
                      <a:pt x="42" y="11"/>
                      <a:pt x="41" y="10"/>
                      <a:pt x="39" y="10"/>
                    </a:cubicBezTo>
                    <a:cubicBezTo>
                      <a:pt x="38" y="10"/>
                      <a:pt x="37" y="11"/>
                      <a:pt x="36" y="11"/>
                    </a:cubicBezTo>
                    <a:cubicBezTo>
                      <a:pt x="35" y="11"/>
                      <a:pt x="34" y="12"/>
                      <a:pt x="33" y="12"/>
                    </a:cubicBezTo>
                    <a:cubicBezTo>
                      <a:pt x="32" y="13"/>
                      <a:pt x="31" y="13"/>
                      <a:pt x="30" y="13"/>
                    </a:cubicBezTo>
                    <a:cubicBezTo>
                      <a:pt x="29" y="14"/>
                      <a:pt x="28" y="14"/>
                      <a:pt x="27" y="14"/>
                    </a:cubicBezTo>
                    <a:cubicBezTo>
                      <a:pt x="26" y="14"/>
                      <a:pt x="24" y="14"/>
                      <a:pt x="23" y="13"/>
                    </a:cubicBezTo>
                    <a:cubicBezTo>
                      <a:pt x="22" y="13"/>
                      <a:pt x="21" y="13"/>
                      <a:pt x="20" y="12"/>
                    </a:cubicBezTo>
                    <a:cubicBezTo>
                      <a:pt x="19" y="12"/>
                      <a:pt x="18" y="11"/>
                      <a:pt x="17" y="11"/>
                    </a:cubicBezTo>
                    <a:cubicBezTo>
                      <a:pt x="16" y="11"/>
                      <a:pt x="15" y="10"/>
                      <a:pt x="13" y="10"/>
                    </a:cubicBezTo>
                    <a:cubicBezTo>
                      <a:pt x="12" y="10"/>
                      <a:pt x="11" y="11"/>
                      <a:pt x="10" y="11"/>
                    </a:cubicBezTo>
                    <a:cubicBezTo>
                      <a:pt x="9" y="11"/>
                      <a:pt x="8" y="12"/>
                      <a:pt x="7" y="12"/>
                    </a:cubicBezTo>
                    <a:cubicBezTo>
                      <a:pt x="6" y="13"/>
                      <a:pt x="5" y="13"/>
                      <a:pt x="4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sz="1800">
                  <a:latin typeface="Arial Narrow" panose="020B0606020202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2" name="Freeform 37"/>
              <p:cNvSpPr>
                <a:spLocks/>
              </p:cNvSpPr>
              <p:nvPr/>
            </p:nvSpPr>
            <p:spPr bwMode="auto">
              <a:xfrm>
                <a:off x="7735590" y="3632625"/>
                <a:ext cx="307975" cy="53975"/>
              </a:xfrm>
              <a:custGeom>
                <a:avLst/>
                <a:gdLst>
                  <a:gd name="T0" fmla="*/ 76 w 80"/>
                  <a:gd name="T1" fmla="*/ 14 h 14"/>
                  <a:gd name="T2" fmla="*/ 73 w 80"/>
                  <a:gd name="T3" fmla="*/ 12 h 14"/>
                  <a:gd name="T4" fmla="*/ 70 w 80"/>
                  <a:gd name="T5" fmla="*/ 11 h 14"/>
                  <a:gd name="T6" fmla="*/ 66 w 80"/>
                  <a:gd name="T7" fmla="*/ 11 h 14"/>
                  <a:gd name="T8" fmla="*/ 63 w 80"/>
                  <a:gd name="T9" fmla="*/ 11 h 14"/>
                  <a:gd name="T10" fmla="*/ 60 w 80"/>
                  <a:gd name="T11" fmla="*/ 12 h 14"/>
                  <a:gd name="T12" fmla="*/ 56 w 80"/>
                  <a:gd name="T13" fmla="*/ 13 h 14"/>
                  <a:gd name="T14" fmla="*/ 53 w 80"/>
                  <a:gd name="T15" fmla="*/ 14 h 14"/>
                  <a:gd name="T16" fmla="*/ 50 w 80"/>
                  <a:gd name="T17" fmla="*/ 13 h 14"/>
                  <a:gd name="T18" fmla="*/ 46 w 80"/>
                  <a:gd name="T19" fmla="*/ 12 h 14"/>
                  <a:gd name="T20" fmla="*/ 43 w 80"/>
                  <a:gd name="T21" fmla="*/ 11 h 14"/>
                  <a:gd name="T22" fmla="*/ 39 w 80"/>
                  <a:gd name="T23" fmla="*/ 11 h 14"/>
                  <a:gd name="T24" fmla="*/ 36 w 80"/>
                  <a:gd name="T25" fmla="*/ 11 h 14"/>
                  <a:gd name="T26" fmla="*/ 33 w 80"/>
                  <a:gd name="T27" fmla="*/ 12 h 14"/>
                  <a:gd name="T28" fmla="*/ 30 w 80"/>
                  <a:gd name="T29" fmla="*/ 14 h 14"/>
                  <a:gd name="T30" fmla="*/ 27 w 80"/>
                  <a:gd name="T31" fmla="*/ 14 h 14"/>
                  <a:gd name="T32" fmla="*/ 23 w 80"/>
                  <a:gd name="T33" fmla="*/ 14 h 14"/>
                  <a:gd name="T34" fmla="*/ 20 w 80"/>
                  <a:gd name="T35" fmla="*/ 12 h 14"/>
                  <a:gd name="T36" fmla="*/ 17 w 80"/>
                  <a:gd name="T37" fmla="*/ 11 h 14"/>
                  <a:gd name="T38" fmla="*/ 13 w 80"/>
                  <a:gd name="T39" fmla="*/ 11 h 14"/>
                  <a:gd name="T40" fmla="*/ 10 w 80"/>
                  <a:gd name="T41" fmla="*/ 11 h 14"/>
                  <a:gd name="T42" fmla="*/ 7 w 80"/>
                  <a:gd name="T43" fmla="*/ 12 h 14"/>
                  <a:gd name="T44" fmla="*/ 4 w 80"/>
                  <a:gd name="T45" fmla="*/ 13 h 14"/>
                  <a:gd name="T46" fmla="*/ 0 w 80"/>
                  <a:gd name="T47" fmla="*/ 14 h 14"/>
                  <a:gd name="T48" fmla="*/ 0 w 80"/>
                  <a:gd name="T49" fmla="*/ 4 h 14"/>
                  <a:gd name="T50" fmla="*/ 1 w 80"/>
                  <a:gd name="T51" fmla="*/ 3 h 14"/>
                  <a:gd name="T52" fmla="*/ 3 w 80"/>
                  <a:gd name="T53" fmla="*/ 3 h 14"/>
                  <a:gd name="T54" fmla="*/ 5 w 80"/>
                  <a:gd name="T55" fmla="*/ 2 h 14"/>
                  <a:gd name="T56" fmla="*/ 9 w 80"/>
                  <a:gd name="T57" fmla="*/ 1 h 14"/>
                  <a:gd name="T58" fmla="*/ 13 w 80"/>
                  <a:gd name="T59" fmla="*/ 0 h 14"/>
                  <a:gd name="T60" fmla="*/ 16 w 80"/>
                  <a:gd name="T61" fmla="*/ 0 h 14"/>
                  <a:gd name="T62" fmla="*/ 18 w 80"/>
                  <a:gd name="T63" fmla="*/ 1 h 14"/>
                  <a:gd name="T64" fmla="*/ 21 w 80"/>
                  <a:gd name="T65" fmla="*/ 2 h 14"/>
                  <a:gd name="T66" fmla="*/ 24 w 80"/>
                  <a:gd name="T67" fmla="*/ 3 h 14"/>
                  <a:gd name="T68" fmla="*/ 25 w 80"/>
                  <a:gd name="T69" fmla="*/ 3 h 14"/>
                  <a:gd name="T70" fmla="*/ 26 w 80"/>
                  <a:gd name="T71" fmla="*/ 3 h 14"/>
                  <a:gd name="T72" fmla="*/ 29 w 80"/>
                  <a:gd name="T73" fmla="*/ 3 h 14"/>
                  <a:gd name="T74" fmla="*/ 32 w 80"/>
                  <a:gd name="T75" fmla="*/ 2 h 14"/>
                  <a:gd name="T76" fmla="*/ 36 w 80"/>
                  <a:gd name="T77" fmla="*/ 1 h 14"/>
                  <a:gd name="T78" fmla="*/ 39 w 80"/>
                  <a:gd name="T79" fmla="*/ 0 h 14"/>
                  <a:gd name="T80" fmla="*/ 43 w 80"/>
                  <a:gd name="T81" fmla="*/ 1 h 14"/>
                  <a:gd name="T82" fmla="*/ 46 w 80"/>
                  <a:gd name="T83" fmla="*/ 2 h 14"/>
                  <a:gd name="T84" fmla="*/ 50 w 80"/>
                  <a:gd name="T85" fmla="*/ 3 h 14"/>
                  <a:gd name="T86" fmla="*/ 53 w 80"/>
                  <a:gd name="T87" fmla="*/ 4 h 14"/>
                  <a:gd name="T88" fmla="*/ 56 w 80"/>
                  <a:gd name="T89" fmla="*/ 3 h 14"/>
                  <a:gd name="T90" fmla="*/ 60 w 80"/>
                  <a:gd name="T91" fmla="*/ 2 h 14"/>
                  <a:gd name="T92" fmla="*/ 63 w 80"/>
                  <a:gd name="T93" fmla="*/ 1 h 14"/>
                  <a:gd name="T94" fmla="*/ 66 w 80"/>
                  <a:gd name="T95" fmla="*/ 0 h 14"/>
                  <a:gd name="T96" fmla="*/ 70 w 80"/>
                  <a:gd name="T97" fmla="*/ 1 h 14"/>
                  <a:gd name="T98" fmla="*/ 74 w 80"/>
                  <a:gd name="T99" fmla="*/ 3 h 14"/>
                  <a:gd name="T100" fmla="*/ 77 w 80"/>
                  <a:gd name="T101" fmla="*/ 3 h 14"/>
                  <a:gd name="T102" fmla="*/ 79 w 80"/>
                  <a:gd name="T103" fmla="*/ 3 h 14"/>
                  <a:gd name="T104" fmla="*/ 80 w 80"/>
                  <a:gd name="T105" fmla="*/ 3 h 14"/>
                  <a:gd name="T106" fmla="*/ 78 w 80"/>
                  <a:gd name="T107" fmla="*/ 14 h 14"/>
                  <a:gd name="T108" fmla="*/ 76 w 80"/>
                  <a:gd name="T10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80" h="14">
                    <a:moveTo>
                      <a:pt x="76" y="14"/>
                    </a:moveTo>
                    <a:cubicBezTo>
                      <a:pt x="75" y="13"/>
                      <a:pt x="74" y="13"/>
                      <a:pt x="73" y="12"/>
                    </a:cubicBezTo>
                    <a:cubicBezTo>
                      <a:pt x="72" y="12"/>
                      <a:pt x="71" y="12"/>
                      <a:pt x="70" y="11"/>
                    </a:cubicBezTo>
                    <a:cubicBezTo>
                      <a:pt x="69" y="11"/>
                      <a:pt x="67" y="11"/>
                      <a:pt x="66" y="11"/>
                    </a:cubicBezTo>
                    <a:cubicBezTo>
                      <a:pt x="65" y="11"/>
                      <a:pt x="64" y="11"/>
                      <a:pt x="63" y="11"/>
                    </a:cubicBezTo>
                    <a:cubicBezTo>
                      <a:pt x="62" y="11"/>
                      <a:pt x="61" y="12"/>
                      <a:pt x="60" y="12"/>
                    </a:cubicBezTo>
                    <a:cubicBezTo>
                      <a:pt x="59" y="13"/>
                      <a:pt x="58" y="13"/>
                      <a:pt x="56" y="13"/>
                    </a:cubicBezTo>
                    <a:cubicBezTo>
                      <a:pt x="55" y="14"/>
                      <a:pt x="54" y="14"/>
                      <a:pt x="53" y="14"/>
                    </a:cubicBezTo>
                    <a:cubicBezTo>
                      <a:pt x="52" y="14"/>
                      <a:pt x="51" y="14"/>
                      <a:pt x="50" y="13"/>
                    </a:cubicBezTo>
                    <a:cubicBezTo>
                      <a:pt x="48" y="13"/>
                      <a:pt x="47" y="13"/>
                      <a:pt x="46" y="12"/>
                    </a:cubicBezTo>
                    <a:cubicBezTo>
                      <a:pt x="45" y="12"/>
                      <a:pt x="44" y="11"/>
                      <a:pt x="43" y="11"/>
                    </a:cubicBezTo>
                    <a:cubicBezTo>
                      <a:pt x="42" y="11"/>
                      <a:pt x="41" y="11"/>
                      <a:pt x="39" y="11"/>
                    </a:cubicBezTo>
                    <a:cubicBezTo>
                      <a:pt x="38" y="11"/>
                      <a:pt x="37" y="11"/>
                      <a:pt x="36" y="11"/>
                    </a:cubicBezTo>
                    <a:cubicBezTo>
                      <a:pt x="35" y="11"/>
                      <a:pt x="34" y="12"/>
                      <a:pt x="33" y="12"/>
                    </a:cubicBezTo>
                    <a:cubicBezTo>
                      <a:pt x="32" y="13"/>
                      <a:pt x="31" y="13"/>
                      <a:pt x="30" y="14"/>
                    </a:cubicBezTo>
                    <a:cubicBezTo>
                      <a:pt x="29" y="14"/>
                      <a:pt x="28" y="14"/>
                      <a:pt x="27" y="14"/>
                    </a:cubicBezTo>
                    <a:cubicBezTo>
                      <a:pt x="26" y="14"/>
                      <a:pt x="24" y="14"/>
                      <a:pt x="23" y="14"/>
                    </a:cubicBezTo>
                    <a:cubicBezTo>
                      <a:pt x="22" y="13"/>
                      <a:pt x="21" y="13"/>
                      <a:pt x="20" y="12"/>
                    </a:cubicBezTo>
                    <a:cubicBezTo>
                      <a:pt x="19" y="12"/>
                      <a:pt x="18" y="12"/>
                      <a:pt x="17" y="11"/>
                    </a:cubicBezTo>
                    <a:cubicBezTo>
                      <a:pt x="16" y="11"/>
                      <a:pt x="15" y="11"/>
                      <a:pt x="13" y="11"/>
                    </a:cubicBezTo>
                    <a:cubicBezTo>
                      <a:pt x="12" y="11"/>
                      <a:pt x="11" y="11"/>
                      <a:pt x="10" y="11"/>
                    </a:cubicBezTo>
                    <a:cubicBezTo>
                      <a:pt x="9" y="11"/>
                      <a:pt x="8" y="12"/>
                      <a:pt x="7" y="12"/>
                    </a:cubicBezTo>
                    <a:cubicBezTo>
                      <a:pt x="6" y="13"/>
                      <a:pt x="5" y="13"/>
                      <a:pt x="4" y="13"/>
                    </a:cubicBezTo>
                    <a:cubicBezTo>
                      <a:pt x="3" y="14"/>
                      <a:pt x="2" y="14"/>
                      <a:pt x="0" y="1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2" y="3"/>
                      <a:pt x="3" y="3"/>
                    </a:cubicBezTo>
                    <a:cubicBezTo>
                      <a:pt x="4" y="3"/>
                      <a:pt x="5" y="3"/>
                      <a:pt x="5" y="2"/>
                    </a:cubicBezTo>
                    <a:cubicBezTo>
                      <a:pt x="7" y="2"/>
                      <a:pt x="8" y="1"/>
                      <a:pt x="9" y="1"/>
                    </a:cubicBezTo>
                    <a:cubicBezTo>
                      <a:pt x="10" y="0"/>
                      <a:pt x="11" y="0"/>
                      <a:pt x="13" y="0"/>
                    </a:cubicBezTo>
                    <a:cubicBezTo>
                      <a:pt x="14" y="0"/>
                      <a:pt x="15" y="0"/>
                      <a:pt x="16" y="0"/>
                    </a:cubicBezTo>
                    <a:cubicBezTo>
                      <a:pt x="17" y="1"/>
                      <a:pt x="18" y="1"/>
                      <a:pt x="18" y="1"/>
                    </a:cubicBezTo>
                    <a:cubicBezTo>
                      <a:pt x="19" y="2"/>
                      <a:pt x="20" y="2"/>
                      <a:pt x="21" y="2"/>
                    </a:cubicBezTo>
                    <a:cubicBezTo>
                      <a:pt x="22" y="3"/>
                      <a:pt x="23" y="3"/>
                      <a:pt x="24" y="3"/>
                    </a:cubicBezTo>
                    <a:cubicBezTo>
                      <a:pt x="24" y="3"/>
                      <a:pt x="25" y="3"/>
                      <a:pt x="25" y="3"/>
                    </a:cubicBezTo>
                    <a:cubicBezTo>
                      <a:pt x="26" y="3"/>
                      <a:pt x="26" y="3"/>
                      <a:pt x="26" y="3"/>
                    </a:cubicBezTo>
                    <a:cubicBezTo>
                      <a:pt x="27" y="3"/>
                      <a:pt x="29" y="3"/>
                      <a:pt x="29" y="3"/>
                    </a:cubicBezTo>
                    <a:cubicBezTo>
                      <a:pt x="30" y="3"/>
                      <a:pt x="31" y="3"/>
                      <a:pt x="32" y="2"/>
                    </a:cubicBezTo>
                    <a:cubicBezTo>
                      <a:pt x="34" y="2"/>
                      <a:pt x="35" y="1"/>
                      <a:pt x="36" y="1"/>
                    </a:cubicBezTo>
                    <a:cubicBezTo>
                      <a:pt x="37" y="0"/>
                      <a:pt x="38" y="0"/>
                      <a:pt x="39" y="0"/>
                    </a:cubicBezTo>
                    <a:cubicBezTo>
                      <a:pt x="41" y="0"/>
                      <a:pt x="42" y="0"/>
                      <a:pt x="43" y="1"/>
                    </a:cubicBezTo>
                    <a:cubicBezTo>
                      <a:pt x="44" y="1"/>
                      <a:pt x="45" y="1"/>
                      <a:pt x="46" y="2"/>
                    </a:cubicBezTo>
                    <a:cubicBezTo>
                      <a:pt x="47" y="2"/>
                      <a:pt x="48" y="3"/>
                      <a:pt x="50" y="3"/>
                    </a:cubicBezTo>
                    <a:cubicBezTo>
                      <a:pt x="51" y="3"/>
                      <a:pt x="52" y="4"/>
                      <a:pt x="53" y="4"/>
                    </a:cubicBezTo>
                    <a:cubicBezTo>
                      <a:pt x="54" y="4"/>
                      <a:pt x="55" y="3"/>
                      <a:pt x="56" y="3"/>
                    </a:cubicBezTo>
                    <a:cubicBezTo>
                      <a:pt x="57" y="3"/>
                      <a:pt x="58" y="2"/>
                      <a:pt x="60" y="2"/>
                    </a:cubicBezTo>
                    <a:cubicBezTo>
                      <a:pt x="61" y="1"/>
                      <a:pt x="62" y="1"/>
                      <a:pt x="63" y="1"/>
                    </a:cubicBezTo>
                    <a:cubicBezTo>
                      <a:pt x="64" y="0"/>
                      <a:pt x="65" y="0"/>
                      <a:pt x="66" y="0"/>
                    </a:cubicBezTo>
                    <a:cubicBezTo>
                      <a:pt x="68" y="0"/>
                      <a:pt x="69" y="0"/>
                      <a:pt x="70" y="1"/>
                    </a:cubicBezTo>
                    <a:cubicBezTo>
                      <a:pt x="71" y="1"/>
                      <a:pt x="73" y="2"/>
                      <a:pt x="74" y="3"/>
                    </a:cubicBezTo>
                    <a:cubicBezTo>
                      <a:pt x="75" y="3"/>
                      <a:pt x="76" y="3"/>
                      <a:pt x="77" y="3"/>
                    </a:cubicBezTo>
                    <a:cubicBezTo>
                      <a:pt x="78" y="3"/>
                      <a:pt x="78" y="3"/>
                      <a:pt x="79" y="3"/>
                    </a:cubicBezTo>
                    <a:cubicBezTo>
                      <a:pt x="80" y="3"/>
                      <a:pt x="80" y="3"/>
                      <a:pt x="80" y="3"/>
                    </a:cubicBezTo>
                    <a:cubicBezTo>
                      <a:pt x="78" y="14"/>
                      <a:pt x="78" y="14"/>
                      <a:pt x="78" y="14"/>
                    </a:cubicBezTo>
                    <a:cubicBezTo>
                      <a:pt x="77" y="14"/>
                      <a:pt x="77" y="14"/>
                      <a:pt x="76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sz="1800">
                  <a:latin typeface="Arial Narrow" panose="020B060602020203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379" name="Picture 2" descr="Resultado de imagen para cfe 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4517" y="2362477"/>
              <a:ext cx="524998" cy="201599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0" name="Picture 4" descr="Resultado de imagen para pemex 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3883" y="3452905"/>
              <a:ext cx="317539" cy="2106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1" name="CuadroTexto 380"/>
            <p:cNvSpPr txBox="1"/>
            <p:nvPr/>
          </p:nvSpPr>
          <p:spPr>
            <a:xfrm>
              <a:off x="778698" y="3071214"/>
              <a:ext cx="84510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050" b="1" dirty="0">
                  <a:solidFill>
                    <a:srgbClr val="11905D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Particulares</a:t>
              </a:r>
            </a:p>
          </p:txBody>
        </p:sp>
        <p:grpSp>
          <p:nvGrpSpPr>
            <p:cNvPr id="382" name="63 Grupo"/>
            <p:cNvGrpSpPr/>
            <p:nvPr/>
          </p:nvGrpSpPr>
          <p:grpSpPr>
            <a:xfrm>
              <a:off x="964344" y="2708326"/>
              <a:ext cx="430129" cy="424752"/>
              <a:chOff x="7266941" y="5013325"/>
              <a:chExt cx="762000" cy="752475"/>
            </a:xfrm>
            <a:solidFill>
              <a:srgbClr val="7F8184"/>
            </a:solidFill>
          </p:grpSpPr>
          <p:sp>
            <p:nvSpPr>
              <p:cNvPr id="383" name="Freeform 6"/>
              <p:cNvSpPr>
                <a:spLocks noEditPoints="1"/>
              </p:cNvSpPr>
              <p:nvPr/>
            </p:nvSpPr>
            <p:spPr bwMode="auto">
              <a:xfrm>
                <a:off x="7266941" y="5391150"/>
                <a:ext cx="762000" cy="374650"/>
              </a:xfrm>
              <a:custGeom>
                <a:avLst/>
                <a:gdLst>
                  <a:gd name="T0" fmla="*/ 193 w 201"/>
                  <a:gd name="T1" fmla="*/ 83 h 99"/>
                  <a:gd name="T2" fmla="*/ 193 w 201"/>
                  <a:gd name="T3" fmla="*/ 52 h 99"/>
                  <a:gd name="T4" fmla="*/ 193 w 201"/>
                  <a:gd name="T5" fmla="*/ 33 h 99"/>
                  <a:gd name="T6" fmla="*/ 193 w 201"/>
                  <a:gd name="T7" fmla="*/ 0 h 99"/>
                  <a:gd name="T8" fmla="*/ 103 w 201"/>
                  <a:gd name="T9" fmla="*/ 0 h 99"/>
                  <a:gd name="T10" fmla="*/ 93 w 201"/>
                  <a:gd name="T11" fmla="*/ 33 h 99"/>
                  <a:gd name="T12" fmla="*/ 13 w 201"/>
                  <a:gd name="T13" fmla="*/ 33 h 99"/>
                  <a:gd name="T14" fmla="*/ 13 w 201"/>
                  <a:gd name="T15" fmla="*/ 83 h 99"/>
                  <a:gd name="T16" fmla="*/ 4 w 201"/>
                  <a:gd name="T17" fmla="*/ 83 h 99"/>
                  <a:gd name="T18" fmla="*/ 0 w 201"/>
                  <a:gd name="T19" fmla="*/ 99 h 99"/>
                  <a:gd name="T20" fmla="*/ 201 w 201"/>
                  <a:gd name="T21" fmla="*/ 99 h 99"/>
                  <a:gd name="T22" fmla="*/ 201 w 201"/>
                  <a:gd name="T23" fmla="*/ 83 h 99"/>
                  <a:gd name="T24" fmla="*/ 193 w 201"/>
                  <a:gd name="T25" fmla="*/ 83 h 99"/>
                  <a:gd name="T26" fmla="*/ 154 w 201"/>
                  <a:gd name="T27" fmla="*/ 13 h 99"/>
                  <a:gd name="T28" fmla="*/ 162 w 201"/>
                  <a:gd name="T29" fmla="*/ 13 h 99"/>
                  <a:gd name="T30" fmla="*/ 162 w 201"/>
                  <a:gd name="T31" fmla="*/ 22 h 99"/>
                  <a:gd name="T32" fmla="*/ 154 w 201"/>
                  <a:gd name="T33" fmla="*/ 22 h 99"/>
                  <a:gd name="T34" fmla="*/ 154 w 201"/>
                  <a:gd name="T35" fmla="*/ 13 h 99"/>
                  <a:gd name="T36" fmla="*/ 132 w 201"/>
                  <a:gd name="T37" fmla="*/ 13 h 99"/>
                  <a:gd name="T38" fmla="*/ 140 w 201"/>
                  <a:gd name="T39" fmla="*/ 13 h 99"/>
                  <a:gd name="T40" fmla="*/ 140 w 201"/>
                  <a:gd name="T41" fmla="*/ 22 h 99"/>
                  <a:gd name="T42" fmla="*/ 132 w 201"/>
                  <a:gd name="T43" fmla="*/ 22 h 99"/>
                  <a:gd name="T44" fmla="*/ 132 w 201"/>
                  <a:gd name="T45" fmla="*/ 13 h 99"/>
                  <a:gd name="T46" fmla="*/ 119 w 201"/>
                  <a:gd name="T47" fmla="*/ 22 h 99"/>
                  <a:gd name="T48" fmla="*/ 111 w 201"/>
                  <a:gd name="T49" fmla="*/ 22 h 99"/>
                  <a:gd name="T50" fmla="*/ 111 w 201"/>
                  <a:gd name="T51" fmla="*/ 13 h 99"/>
                  <a:gd name="T52" fmla="*/ 119 w 201"/>
                  <a:gd name="T53" fmla="*/ 13 h 99"/>
                  <a:gd name="T54" fmla="*/ 119 w 201"/>
                  <a:gd name="T55" fmla="*/ 22 h 99"/>
                  <a:gd name="T56" fmla="*/ 140 w 201"/>
                  <a:gd name="T57" fmla="*/ 86 h 99"/>
                  <a:gd name="T58" fmla="*/ 145 w 201"/>
                  <a:gd name="T59" fmla="*/ 64 h 99"/>
                  <a:gd name="T60" fmla="*/ 127 w 201"/>
                  <a:gd name="T61" fmla="*/ 64 h 99"/>
                  <a:gd name="T62" fmla="*/ 136 w 201"/>
                  <a:gd name="T63" fmla="*/ 39 h 99"/>
                  <a:gd name="T64" fmla="*/ 153 w 201"/>
                  <a:gd name="T65" fmla="*/ 39 h 99"/>
                  <a:gd name="T66" fmla="*/ 147 w 201"/>
                  <a:gd name="T67" fmla="*/ 54 h 99"/>
                  <a:gd name="T68" fmla="*/ 162 w 201"/>
                  <a:gd name="T69" fmla="*/ 54 h 99"/>
                  <a:gd name="T70" fmla="*/ 140 w 201"/>
                  <a:gd name="T71" fmla="*/ 86 h 99"/>
                  <a:gd name="T72" fmla="*/ 183 w 201"/>
                  <a:gd name="T73" fmla="*/ 22 h 99"/>
                  <a:gd name="T74" fmla="*/ 175 w 201"/>
                  <a:gd name="T75" fmla="*/ 22 h 99"/>
                  <a:gd name="T76" fmla="*/ 175 w 201"/>
                  <a:gd name="T77" fmla="*/ 13 h 99"/>
                  <a:gd name="T78" fmla="*/ 183 w 201"/>
                  <a:gd name="T79" fmla="*/ 13 h 99"/>
                  <a:gd name="T80" fmla="*/ 183 w 201"/>
                  <a:gd name="T81" fmla="*/ 22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01" h="99">
                    <a:moveTo>
                      <a:pt x="193" y="83"/>
                    </a:moveTo>
                    <a:cubicBezTo>
                      <a:pt x="193" y="52"/>
                      <a:pt x="193" y="52"/>
                      <a:pt x="193" y="52"/>
                    </a:cubicBezTo>
                    <a:cubicBezTo>
                      <a:pt x="193" y="33"/>
                      <a:pt x="193" y="33"/>
                      <a:pt x="193" y="33"/>
                    </a:cubicBezTo>
                    <a:cubicBezTo>
                      <a:pt x="193" y="0"/>
                      <a:pt x="193" y="0"/>
                      <a:pt x="193" y="0"/>
                    </a:cubicBezTo>
                    <a:cubicBezTo>
                      <a:pt x="103" y="0"/>
                      <a:pt x="103" y="0"/>
                      <a:pt x="103" y="0"/>
                    </a:cubicBezTo>
                    <a:cubicBezTo>
                      <a:pt x="93" y="33"/>
                      <a:pt x="93" y="33"/>
                      <a:pt x="93" y="33"/>
                    </a:cubicBezTo>
                    <a:cubicBezTo>
                      <a:pt x="13" y="33"/>
                      <a:pt x="13" y="33"/>
                      <a:pt x="13" y="33"/>
                    </a:cubicBezTo>
                    <a:cubicBezTo>
                      <a:pt x="13" y="83"/>
                      <a:pt x="13" y="83"/>
                      <a:pt x="13" y="83"/>
                    </a:cubicBezTo>
                    <a:cubicBezTo>
                      <a:pt x="4" y="83"/>
                      <a:pt x="4" y="83"/>
                      <a:pt x="4" y="83"/>
                    </a:cubicBezTo>
                    <a:cubicBezTo>
                      <a:pt x="0" y="99"/>
                      <a:pt x="0" y="99"/>
                      <a:pt x="0" y="99"/>
                    </a:cubicBezTo>
                    <a:cubicBezTo>
                      <a:pt x="201" y="99"/>
                      <a:pt x="201" y="99"/>
                      <a:pt x="201" y="99"/>
                    </a:cubicBezTo>
                    <a:cubicBezTo>
                      <a:pt x="201" y="83"/>
                      <a:pt x="201" y="83"/>
                      <a:pt x="201" y="83"/>
                    </a:cubicBezTo>
                    <a:lnTo>
                      <a:pt x="193" y="83"/>
                    </a:lnTo>
                    <a:close/>
                    <a:moveTo>
                      <a:pt x="154" y="13"/>
                    </a:moveTo>
                    <a:cubicBezTo>
                      <a:pt x="156" y="13"/>
                      <a:pt x="159" y="13"/>
                      <a:pt x="162" y="13"/>
                    </a:cubicBezTo>
                    <a:cubicBezTo>
                      <a:pt x="162" y="16"/>
                      <a:pt x="162" y="19"/>
                      <a:pt x="162" y="22"/>
                    </a:cubicBezTo>
                    <a:cubicBezTo>
                      <a:pt x="159" y="22"/>
                      <a:pt x="156" y="22"/>
                      <a:pt x="154" y="22"/>
                    </a:cubicBezTo>
                    <a:cubicBezTo>
                      <a:pt x="154" y="19"/>
                      <a:pt x="154" y="16"/>
                      <a:pt x="154" y="13"/>
                    </a:cubicBezTo>
                    <a:close/>
                    <a:moveTo>
                      <a:pt x="132" y="13"/>
                    </a:moveTo>
                    <a:cubicBezTo>
                      <a:pt x="135" y="13"/>
                      <a:pt x="138" y="13"/>
                      <a:pt x="140" y="13"/>
                    </a:cubicBezTo>
                    <a:cubicBezTo>
                      <a:pt x="140" y="16"/>
                      <a:pt x="140" y="19"/>
                      <a:pt x="140" y="22"/>
                    </a:cubicBezTo>
                    <a:cubicBezTo>
                      <a:pt x="138" y="22"/>
                      <a:pt x="135" y="22"/>
                      <a:pt x="132" y="22"/>
                    </a:cubicBezTo>
                    <a:cubicBezTo>
                      <a:pt x="132" y="19"/>
                      <a:pt x="132" y="16"/>
                      <a:pt x="132" y="13"/>
                    </a:cubicBezTo>
                    <a:close/>
                    <a:moveTo>
                      <a:pt x="119" y="22"/>
                    </a:moveTo>
                    <a:cubicBezTo>
                      <a:pt x="111" y="22"/>
                      <a:pt x="111" y="22"/>
                      <a:pt x="111" y="22"/>
                    </a:cubicBezTo>
                    <a:cubicBezTo>
                      <a:pt x="111" y="13"/>
                      <a:pt x="111" y="13"/>
                      <a:pt x="111" y="13"/>
                    </a:cubicBezTo>
                    <a:cubicBezTo>
                      <a:pt x="119" y="13"/>
                      <a:pt x="119" y="13"/>
                      <a:pt x="119" y="13"/>
                    </a:cubicBezTo>
                    <a:lnTo>
                      <a:pt x="119" y="22"/>
                    </a:lnTo>
                    <a:close/>
                    <a:moveTo>
                      <a:pt x="140" y="86"/>
                    </a:moveTo>
                    <a:cubicBezTo>
                      <a:pt x="145" y="64"/>
                      <a:pt x="145" y="64"/>
                      <a:pt x="145" y="64"/>
                    </a:cubicBezTo>
                    <a:cubicBezTo>
                      <a:pt x="127" y="64"/>
                      <a:pt x="127" y="64"/>
                      <a:pt x="127" y="64"/>
                    </a:cubicBezTo>
                    <a:cubicBezTo>
                      <a:pt x="136" y="39"/>
                      <a:pt x="136" y="39"/>
                      <a:pt x="136" y="39"/>
                    </a:cubicBezTo>
                    <a:cubicBezTo>
                      <a:pt x="153" y="39"/>
                      <a:pt x="153" y="39"/>
                      <a:pt x="153" y="39"/>
                    </a:cubicBezTo>
                    <a:cubicBezTo>
                      <a:pt x="147" y="54"/>
                      <a:pt x="147" y="54"/>
                      <a:pt x="147" y="54"/>
                    </a:cubicBezTo>
                    <a:cubicBezTo>
                      <a:pt x="162" y="54"/>
                      <a:pt x="162" y="54"/>
                      <a:pt x="162" y="54"/>
                    </a:cubicBezTo>
                    <a:lnTo>
                      <a:pt x="140" y="86"/>
                    </a:lnTo>
                    <a:close/>
                    <a:moveTo>
                      <a:pt x="183" y="22"/>
                    </a:moveTo>
                    <a:cubicBezTo>
                      <a:pt x="181" y="22"/>
                      <a:pt x="178" y="22"/>
                      <a:pt x="175" y="22"/>
                    </a:cubicBezTo>
                    <a:cubicBezTo>
                      <a:pt x="175" y="19"/>
                      <a:pt x="175" y="16"/>
                      <a:pt x="175" y="13"/>
                    </a:cubicBezTo>
                    <a:cubicBezTo>
                      <a:pt x="178" y="13"/>
                      <a:pt x="181" y="13"/>
                      <a:pt x="183" y="13"/>
                    </a:cubicBezTo>
                    <a:cubicBezTo>
                      <a:pt x="183" y="16"/>
                      <a:pt x="183" y="19"/>
                      <a:pt x="183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sz="1800">
                  <a:latin typeface="Arial Narrow" panose="020B0606020202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4" name="Freeform 7"/>
              <p:cNvSpPr>
                <a:spLocks noEditPoints="1"/>
              </p:cNvSpPr>
              <p:nvPr/>
            </p:nvSpPr>
            <p:spPr bwMode="auto">
              <a:xfrm>
                <a:off x="7695566" y="5254625"/>
                <a:ext cx="260350" cy="122238"/>
              </a:xfrm>
              <a:custGeom>
                <a:avLst/>
                <a:gdLst>
                  <a:gd name="T0" fmla="*/ 6 w 69"/>
                  <a:gd name="T1" fmla="*/ 32 h 32"/>
                  <a:gd name="T2" fmla="*/ 64 w 69"/>
                  <a:gd name="T3" fmla="*/ 32 h 32"/>
                  <a:gd name="T4" fmla="*/ 64 w 69"/>
                  <a:gd name="T5" fmla="*/ 8 h 32"/>
                  <a:gd name="T6" fmla="*/ 69 w 69"/>
                  <a:gd name="T7" fmla="*/ 8 h 32"/>
                  <a:gd name="T8" fmla="*/ 69 w 69"/>
                  <a:gd name="T9" fmla="*/ 0 h 32"/>
                  <a:gd name="T10" fmla="*/ 0 w 69"/>
                  <a:gd name="T11" fmla="*/ 0 h 32"/>
                  <a:gd name="T12" fmla="*/ 0 w 69"/>
                  <a:gd name="T13" fmla="*/ 8 h 32"/>
                  <a:gd name="T14" fmla="*/ 6 w 69"/>
                  <a:gd name="T15" fmla="*/ 8 h 32"/>
                  <a:gd name="T16" fmla="*/ 6 w 69"/>
                  <a:gd name="T17" fmla="*/ 32 h 32"/>
                  <a:gd name="T18" fmla="*/ 52 w 69"/>
                  <a:gd name="T19" fmla="*/ 12 h 32"/>
                  <a:gd name="T20" fmla="*/ 57 w 69"/>
                  <a:gd name="T21" fmla="*/ 12 h 32"/>
                  <a:gd name="T22" fmla="*/ 57 w 69"/>
                  <a:gd name="T23" fmla="*/ 17 h 32"/>
                  <a:gd name="T24" fmla="*/ 52 w 69"/>
                  <a:gd name="T25" fmla="*/ 17 h 32"/>
                  <a:gd name="T26" fmla="*/ 52 w 69"/>
                  <a:gd name="T27" fmla="*/ 12 h 32"/>
                  <a:gd name="T28" fmla="*/ 40 w 69"/>
                  <a:gd name="T29" fmla="*/ 12 h 32"/>
                  <a:gd name="T30" fmla="*/ 44 w 69"/>
                  <a:gd name="T31" fmla="*/ 12 h 32"/>
                  <a:gd name="T32" fmla="*/ 44 w 69"/>
                  <a:gd name="T33" fmla="*/ 17 h 32"/>
                  <a:gd name="T34" fmla="*/ 40 w 69"/>
                  <a:gd name="T35" fmla="*/ 17 h 32"/>
                  <a:gd name="T36" fmla="*/ 40 w 69"/>
                  <a:gd name="T37" fmla="*/ 12 h 32"/>
                  <a:gd name="T38" fmla="*/ 27 w 69"/>
                  <a:gd name="T39" fmla="*/ 12 h 32"/>
                  <a:gd name="T40" fmla="*/ 32 w 69"/>
                  <a:gd name="T41" fmla="*/ 12 h 32"/>
                  <a:gd name="T42" fmla="*/ 32 w 69"/>
                  <a:gd name="T43" fmla="*/ 17 h 32"/>
                  <a:gd name="T44" fmla="*/ 27 w 69"/>
                  <a:gd name="T45" fmla="*/ 17 h 32"/>
                  <a:gd name="T46" fmla="*/ 27 w 69"/>
                  <a:gd name="T47" fmla="*/ 12 h 32"/>
                  <a:gd name="T48" fmla="*/ 14 w 69"/>
                  <a:gd name="T49" fmla="*/ 12 h 32"/>
                  <a:gd name="T50" fmla="*/ 19 w 69"/>
                  <a:gd name="T51" fmla="*/ 12 h 32"/>
                  <a:gd name="T52" fmla="*/ 19 w 69"/>
                  <a:gd name="T53" fmla="*/ 17 h 32"/>
                  <a:gd name="T54" fmla="*/ 14 w 69"/>
                  <a:gd name="T55" fmla="*/ 17 h 32"/>
                  <a:gd name="T56" fmla="*/ 14 w 69"/>
                  <a:gd name="T57" fmla="*/ 1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9" h="32">
                    <a:moveTo>
                      <a:pt x="6" y="32"/>
                    </a:move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8"/>
                      <a:pt x="64" y="8"/>
                      <a:pt x="64" y="8"/>
                    </a:cubicBezTo>
                    <a:cubicBezTo>
                      <a:pt x="69" y="8"/>
                      <a:pt x="69" y="8"/>
                      <a:pt x="69" y="8"/>
                    </a:cubicBezTo>
                    <a:cubicBezTo>
                      <a:pt x="69" y="0"/>
                      <a:pt x="69" y="0"/>
                      <a:pt x="69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6" y="8"/>
                      <a:pt x="6" y="8"/>
                      <a:pt x="6" y="8"/>
                    </a:cubicBezTo>
                    <a:lnTo>
                      <a:pt x="6" y="32"/>
                    </a:lnTo>
                    <a:close/>
                    <a:moveTo>
                      <a:pt x="52" y="12"/>
                    </a:moveTo>
                    <a:cubicBezTo>
                      <a:pt x="54" y="12"/>
                      <a:pt x="56" y="12"/>
                      <a:pt x="57" y="12"/>
                    </a:cubicBezTo>
                    <a:cubicBezTo>
                      <a:pt x="57" y="14"/>
                      <a:pt x="57" y="16"/>
                      <a:pt x="57" y="17"/>
                    </a:cubicBezTo>
                    <a:cubicBezTo>
                      <a:pt x="56" y="17"/>
                      <a:pt x="54" y="17"/>
                      <a:pt x="52" y="17"/>
                    </a:cubicBezTo>
                    <a:cubicBezTo>
                      <a:pt x="52" y="16"/>
                      <a:pt x="52" y="14"/>
                      <a:pt x="52" y="12"/>
                    </a:cubicBezTo>
                    <a:close/>
                    <a:moveTo>
                      <a:pt x="40" y="12"/>
                    </a:moveTo>
                    <a:cubicBezTo>
                      <a:pt x="41" y="12"/>
                      <a:pt x="43" y="12"/>
                      <a:pt x="44" y="12"/>
                    </a:cubicBezTo>
                    <a:cubicBezTo>
                      <a:pt x="44" y="14"/>
                      <a:pt x="44" y="16"/>
                      <a:pt x="44" y="17"/>
                    </a:cubicBezTo>
                    <a:cubicBezTo>
                      <a:pt x="43" y="17"/>
                      <a:pt x="41" y="17"/>
                      <a:pt x="40" y="17"/>
                    </a:cubicBezTo>
                    <a:cubicBezTo>
                      <a:pt x="40" y="16"/>
                      <a:pt x="40" y="14"/>
                      <a:pt x="40" y="12"/>
                    </a:cubicBezTo>
                    <a:close/>
                    <a:moveTo>
                      <a:pt x="27" y="12"/>
                    </a:moveTo>
                    <a:cubicBezTo>
                      <a:pt x="29" y="12"/>
                      <a:pt x="30" y="12"/>
                      <a:pt x="32" y="12"/>
                    </a:cubicBezTo>
                    <a:cubicBezTo>
                      <a:pt x="32" y="14"/>
                      <a:pt x="32" y="16"/>
                      <a:pt x="32" y="17"/>
                    </a:cubicBezTo>
                    <a:cubicBezTo>
                      <a:pt x="30" y="17"/>
                      <a:pt x="29" y="17"/>
                      <a:pt x="27" y="17"/>
                    </a:cubicBezTo>
                    <a:cubicBezTo>
                      <a:pt x="27" y="16"/>
                      <a:pt x="27" y="14"/>
                      <a:pt x="27" y="12"/>
                    </a:cubicBezTo>
                    <a:close/>
                    <a:moveTo>
                      <a:pt x="14" y="12"/>
                    </a:moveTo>
                    <a:cubicBezTo>
                      <a:pt x="19" y="12"/>
                      <a:pt x="19" y="12"/>
                      <a:pt x="19" y="12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14" y="17"/>
                      <a:pt x="14" y="17"/>
                      <a:pt x="14" y="17"/>
                    </a:cubicBezTo>
                    <a:lnTo>
                      <a:pt x="14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sz="1800">
                  <a:latin typeface="Arial Narrow" panose="020B0606020202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5" name="Freeform 8"/>
              <p:cNvSpPr>
                <a:spLocks/>
              </p:cNvSpPr>
              <p:nvPr/>
            </p:nvSpPr>
            <p:spPr bwMode="auto">
              <a:xfrm>
                <a:off x="7463791" y="5118100"/>
                <a:ext cx="79375" cy="376238"/>
              </a:xfrm>
              <a:custGeom>
                <a:avLst/>
                <a:gdLst>
                  <a:gd name="T0" fmla="*/ 7 w 50"/>
                  <a:gd name="T1" fmla="*/ 0 h 237"/>
                  <a:gd name="T2" fmla="*/ 0 w 50"/>
                  <a:gd name="T3" fmla="*/ 237 h 237"/>
                  <a:gd name="T4" fmla="*/ 50 w 50"/>
                  <a:gd name="T5" fmla="*/ 237 h 237"/>
                  <a:gd name="T6" fmla="*/ 43 w 50"/>
                  <a:gd name="T7" fmla="*/ 0 h 237"/>
                  <a:gd name="T8" fmla="*/ 7 w 50"/>
                  <a:gd name="T9" fmla="*/ 0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237">
                    <a:moveTo>
                      <a:pt x="7" y="0"/>
                    </a:moveTo>
                    <a:lnTo>
                      <a:pt x="0" y="237"/>
                    </a:lnTo>
                    <a:lnTo>
                      <a:pt x="50" y="237"/>
                    </a:lnTo>
                    <a:lnTo>
                      <a:pt x="43" y="0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sz="1800">
                  <a:latin typeface="Arial Narrow" panose="020B0606020202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6" name="Freeform 9"/>
              <p:cNvSpPr>
                <a:spLocks/>
              </p:cNvSpPr>
              <p:nvPr/>
            </p:nvSpPr>
            <p:spPr bwMode="auto">
              <a:xfrm>
                <a:off x="7370128" y="5024438"/>
                <a:ext cx="101600" cy="79375"/>
              </a:xfrm>
              <a:custGeom>
                <a:avLst/>
                <a:gdLst>
                  <a:gd name="T0" fmla="*/ 0 w 27"/>
                  <a:gd name="T1" fmla="*/ 16 h 21"/>
                  <a:gd name="T2" fmla="*/ 4 w 27"/>
                  <a:gd name="T3" fmla="*/ 21 h 21"/>
                  <a:gd name="T4" fmla="*/ 9 w 27"/>
                  <a:gd name="T5" fmla="*/ 17 h 21"/>
                  <a:gd name="T6" fmla="*/ 12 w 27"/>
                  <a:gd name="T7" fmla="*/ 18 h 21"/>
                  <a:gd name="T8" fmla="*/ 18 w 27"/>
                  <a:gd name="T9" fmla="*/ 14 h 21"/>
                  <a:gd name="T10" fmla="*/ 20 w 27"/>
                  <a:gd name="T11" fmla="*/ 14 h 21"/>
                  <a:gd name="T12" fmla="*/ 27 w 27"/>
                  <a:gd name="T13" fmla="*/ 7 h 21"/>
                  <a:gd name="T14" fmla="*/ 20 w 27"/>
                  <a:gd name="T15" fmla="*/ 0 h 21"/>
                  <a:gd name="T16" fmla="*/ 14 w 27"/>
                  <a:gd name="T17" fmla="*/ 4 h 21"/>
                  <a:gd name="T18" fmla="*/ 12 w 27"/>
                  <a:gd name="T19" fmla="*/ 4 h 21"/>
                  <a:gd name="T20" fmla="*/ 11 w 27"/>
                  <a:gd name="T21" fmla="*/ 4 h 21"/>
                  <a:gd name="T22" fmla="*/ 6 w 27"/>
                  <a:gd name="T23" fmla="*/ 3 h 21"/>
                  <a:gd name="T24" fmla="*/ 0 w 27"/>
                  <a:gd name="T25" fmla="*/ 9 h 21"/>
                  <a:gd name="T26" fmla="*/ 1 w 27"/>
                  <a:gd name="T27" fmla="*/ 14 h 21"/>
                  <a:gd name="T28" fmla="*/ 0 w 27"/>
                  <a:gd name="T29" fmla="*/ 16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7" h="21">
                    <a:moveTo>
                      <a:pt x="0" y="16"/>
                    </a:moveTo>
                    <a:cubicBezTo>
                      <a:pt x="0" y="19"/>
                      <a:pt x="2" y="21"/>
                      <a:pt x="4" y="21"/>
                    </a:cubicBezTo>
                    <a:cubicBezTo>
                      <a:pt x="7" y="21"/>
                      <a:pt x="8" y="19"/>
                      <a:pt x="9" y="17"/>
                    </a:cubicBezTo>
                    <a:cubicBezTo>
                      <a:pt x="10" y="18"/>
                      <a:pt x="11" y="18"/>
                      <a:pt x="12" y="18"/>
                    </a:cubicBezTo>
                    <a:cubicBezTo>
                      <a:pt x="15" y="18"/>
                      <a:pt x="17" y="16"/>
                      <a:pt x="18" y="14"/>
                    </a:cubicBezTo>
                    <a:cubicBezTo>
                      <a:pt x="19" y="14"/>
                      <a:pt x="19" y="14"/>
                      <a:pt x="20" y="14"/>
                    </a:cubicBezTo>
                    <a:cubicBezTo>
                      <a:pt x="24" y="14"/>
                      <a:pt x="27" y="11"/>
                      <a:pt x="27" y="7"/>
                    </a:cubicBezTo>
                    <a:cubicBezTo>
                      <a:pt x="27" y="3"/>
                      <a:pt x="24" y="0"/>
                      <a:pt x="20" y="0"/>
                    </a:cubicBezTo>
                    <a:cubicBezTo>
                      <a:pt x="17" y="0"/>
                      <a:pt x="15" y="2"/>
                      <a:pt x="14" y="4"/>
                    </a:cubicBezTo>
                    <a:cubicBezTo>
                      <a:pt x="13" y="4"/>
                      <a:pt x="12" y="4"/>
                      <a:pt x="12" y="4"/>
                    </a:cubicBezTo>
                    <a:cubicBezTo>
                      <a:pt x="12" y="4"/>
                      <a:pt x="11" y="4"/>
                      <a:pt x="11" y="4"/>
                    </a:cubicBezTo>
                    <a:cubicBezTo>
                      <a:pt x="10" y="3"/>
                      <a:pt x="8" y="3"/>
                      <a:pt x="6" y="3"/>
                    </a:cubicBezTo>
                    <a:cubicBezTo>
                      <a:pt x="3" y="3"/>
                      <a:pt x="0" y="6"/>
                      <a:pt x="0" y="9"/>
                    </a:cubicBezTo>
                    <a:cubicBezTo>
                      <a:pt x="0" y="11"/>
                      <a:pt x="0" y="12"/>
                      <a:pt x="1" y="14"/>
                    </a:cubicBezTo>
                    <a:cubicBezTo>
                      <a:pt x="0" y="14"/>
                      <a:pt x="0" y="15"/>
                      <a:pt x="0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sz="1800">
                  <a:latin typeface="Arial Narrow" panose="020B0606020202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7" name="Freeform 10"/>
              <p:cNvSpPr>
                <a:spLocks/>
              </p:cNvSpPr>
              <p:nvPr/>
            </p:nvSpPr>
            <p:spPr bwMode="auto">
              <a:xfrm>
                <a:off x="7346316" y="5118100"/>
                <a:ext cx="79375" cy="376238"/>
              </a:xfrm>
              <a:custGeom>
                <a:avLst/>
                <a:gdLst>
                  <a:gd name="T0" fmla="*/ 43 w 50"/>
                  <a:gd name="T1" fmla="*/ 0 h 237"/>
                  <a:gd name="T2" fmla="*/ 7 w 50"/>
                  <a:gd name="T3" fmla="*/ 0 h 237"/>
                  <a:gd name="T4" fmla="*/ 0 w 50"/>
                  <a:gd name="T5" fmla="*/ 237 h 237"/>
                  <a:gd name="T6" fmla="*/ 50 w 50"/>
                  <a:gd name="T7" fmla="*/ 237 h 237"/>
                  <a:gd name="T8" fmla="*/ 43 w 50"/>
                  <a:gd name="T9" fmla="*/ 0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237">
                    <a:moveTo>
                      <a:pt x="43" y="0"/>
                    </a:moveTo>
                    <a:lnTo>
                      <a:pt x="7" y="0"/>
                    </a:lnTo>
                    <a:lnTo>
                      <a:pt x="0" y="237"/>
                    </a:lnTo>
                    <a:lnTo>
                      <a:pt x="50" y="237"/>
                    </a:lnTo>
                    <a:lnTo>
                      <a:pt x="4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sz="1800">
                  <a:latin typeface="Arial Narrow" panose="020B0606020202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8" name="Freeform 11"/>
              <p:cNvSpPr>
                <a:spLocks/>
              </p:cNvSpPr>
              <p:nvPr/>
            </p:nvSpPr>
            <p:spPr bwMode="auto">
              <a:xfrm>
                <a:off x="7468553" y="5013325"/>
                <a:ext cx="203200" cy="98425"/>
              </a:xfrm>
              <a:custGeom>
                <a:avLst/>
                <a:gdLst>
                  <a:gd name="T0" fmla="*/ 0 w 54"/>
                  <a:gd name="T1" fmla="*/ 17 h 26"/>
                  <a:gd name="T2" fmla="*/ 5 w 54"/>
                  <a:gd name="T3" fmla="*/ 22 h 26"/>
                  <a:gd name="T4" fmla="*/ 5 w 54"/>
                  <a:gd name="T5" fmla="*/ 22 h 26"/>
                  <a:gd name="T6" fmla="*/ 11 w 54"/>
                  <a:gd name="T7" fmla="*/ 26 h 26"/>
                  <a:gd name="T8" fmla="*/ 18 w 54"/>
                  <a:gd name="T9" fmla="*/ 19 h 26"/>
                  <a:gd name="T10" fmla="*/ 18 w 54"/>
                  <a:gd name="T11" fmla="*/ 19 h 26"/>
                  <a:gd name="T12" fmla="*/ 23 w 54"/>
                  <a:gd name="T13" fmla="*/ 14 h 26"/>
                  <a:gd name="T14" fmla="*/ 23 w 54"/>
                  <a:gd name="T15" fmla="*/ 14 h 26"/>
                  <a:gd name="T16" fmla="*/ 27 w 54"/>
                  <a:gd name="T17" fmla="*/ 15 h 26"/>
                  <a:gd name="T18" fmla="*/ 27 w 54"/>
                  <a:gd name="T19" fmla="*/ 15 h 26"/>
                  <a:gd name="T20" fmla="*/ 33 w 54"/>
                  <a:gd name="T21" fmla="*/ 20 h 26"/>
                  <a:gd name="T22" fmla="*/ 38 w 54"/>
                  <a:gd name="T23" fmla="*/ 15 h 26"/>
                  <a:gd name="T24" fmla="*/ 40 w 54"/>
                  <a:gd name="T25" fmla="*/ 15 h 26"/>
                  <a:gd name="T26" fmla="*/ 47 w 54"/>
                  <a:gd name="T27" fmla="*/ 21 h 26"/>
                  <a:gd name="T28" fmla="*/ 54 w 54"/>
                  <a:gd name="T29" fmla="*/ 14 h 26"/>
                  <a:gd name="T30" fmla="*/ 49 w 54"/>
                  <a:gd name="T31" fmla="*/ 7 h 26"/>
                  <a:gd name="T32" fmla="*/ 41 w 54"/>
                  <a:gd name="T33" fmla="*/ 0 h 26"/>
                  <a:gd name="T34" fmla="*/ 33 w 54"/>
                  <a:gd name="T35" fmla="*/ 8 h 26"/>
                  <a:gd name="T36" fmla="*/ 33 w 54"/>
                  <a:gd name="T37" fmla="*/ 9 h 26"/>
                  <a:gd name="T38" fmla="*/ 33 w 54"/>
                  <a:gd name="T39" fmla="*/ 9 h 26"/>
                  <a:gd name="T40" fmla="*/ 33 w 54"/>
                  <a:gd name="T41" fmla="*/ 9 h 26"/>
                  <a:gd name="T42" fmla="*/ 27 w 54"/>
                  <a:gd name="T43" fmla="*/ 3 h 26"/>
                  <a:gd name="T44" fmla="*/ 22 w 54"/>
                  <a:gd name="T45" fmla="*/ 6 h 26"/>
                  <a:gd name="T46" fmla="*/ 17 w 54"/>
                  <a:gd name="T47" fmla="*/ 4 h 26"/>
                  <a:gd name="T48" fmla="*/ 13 w 54"/>
                  <a:gd name="T49" fmla="*/ 5 h 26"/>
                  <a:gd name="T50" fmla="*/ 9 w 54"/>
                  <a:gd name="T51" fmla="*/ 3 h 26"/>
                  <a:gd name="T52" fmla="*/ 3 w 54"/>
                  <a:gd name="T53" fmla="*/ 9 h 26"/>
                  <a:gd name="T54" fmla="*/ 4 w 54"/>
                  <a:gd name="T55" fmla="*/ 13 h 26"/>
                  <a:gd name="T56" fmla="*/ 0 w 54"/>
                  <a:gd name="T57" fmla="*/ 17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54" h="26">
                    <a:moveTo>
                      <a:pt x="0" y="17"/>
                    </a:moveTo>
                    <a:cubicBezTo>
                      <a:pt x="0" y="20"/>
                      <a:pt x="2" y="22"/>
                      <a:pt x="5" y="22"/>
                    </a:cubicBezTo>
                    <a:cubicBezTo>
                      <a:pt x="5" y="22"/>
                      <a:pt x="5" y="22"/>
                      <a:pt x="5" y="22"/>
                    </a:cubicBezTo>
                    <a:cubicBezTo>
                      <a:pt x="6" y="24"/>
                      <a:pt x="8" y="26"/>
                      <a:pt x="11" y="26"/>
                    </a:cubicBezTo>
                    <a:cubicBezTo>
                      <a:pt x="15" y="26"/>
                      <a:pt x="18" y="23"/>
                      <a:pt x="18" y="19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21" y="19"/>
                      <a:pt x="23" y="17"/>
                      <a:pt x="23" y="14"/>
                    </a:cubicBezTo>
                    <a:cubicBezTo>
                      <a:pt x="23" y="14"/>
                      <a:pt x="23" y="14"/>
                      <a:pt x="23" y="14"/>
                    </a:cubicBezTo>
                    <a:cubicBezTo>
                      <a:pt x="24" y="15"/>
                      <a:pt x="25" y="15"/>
                      <a:pt x="27" y="15"/>
                    </a:cubicBezTo>
                    <a:cubicBezTo>
                      <a:pt x="27" y="15"/>
                      <a:pt x="27" y="15"/>
                      <a:pt x="27" y="15"/>
                    </a:cubicBezTo>
                    <a:cubicBezTo>
                      <a:pt x="27" y="18"/>
                      <a:pt x="30" y="20"/>
                      <a:pt x="33" y="20"/>
                    </a:cubicBezTo>
                    <a:cubicBezTo>
                      <a:pt x="36" y="20"/>
                      <a:pt x="38" y="18"/>
                      <a:pt x="38" y="15"/>
                    </a:cubicBezTo>
                    <a:cubicBezTo>
                      <a:pt x="39" y="15"/>
                      <a:pt x="39" y="15"/>
                      <a:pt x="40" y="15"/>
                    </a:cubicBezTo>
                    <a:cubicBezTo>
                      <a:pt x="41" y="19"/>
                      <a:pt x="44" y="21"/>
                      <a:pt x="47" y="21"/>
                    </a:cubicBezTo>
                    <a:cubicBezTo>
                      <a:pt x="51" y="21"/>
                      <a:pt x="54" y="18"/>
                      <a:pt x="54" y="14"/>
                    </a:cubicBezTo>
                    <a:cubicBezTo>
                      <a:pt x="54" y="10"/>
                      <a:pt x="52" y="7"/>
                      <a:pt x="49" y="7"/>
                    </a:cubicBezTo>
                    <a:cubicBezTo>
                      <a:pt x="48" y="3"/>
                      <a:pt x="45" y="0"/>
                      <a:pt x="41" y="0"/>
                    </a:cubicBezTo>
                    <a:cubicBezTo>
                      <a:pt x="37" y="0"/>
                      <a:pt x="33" y="3"/>
                      <a:pt x="33" y="8"/>
                    </a:cubicBezTo>
                    <a:cubicBezTo>
                      <a:pt x="33" y="8"/>
                      <a:pt x="33" y="8"/>
                      <a:pt x="33" y="9"/>
                    </a:cubicBezTo>
                    <a:cubicBezTo>
                      <a:pt x="33" y="9"/>
                      <a:pt x="33" y="9"/>
                      <a:pt x="33" y="9"/>
                    </a:cubicBezTo>
                    <a:cubicBezTo>
                      <a:pt x="33" y="9"/>
                      <a:pt x="33" y="9"/>
                      <a:pt x="33" y="9"/>
                    </a:cubicBezTo>
                    <a:cubicBezTo>
                      <a:pt x="32" y="6"/>
                      <a:pt x="30" y="3"/>
                      <a:pt x="27" y="3"/>
                    </a:cubicBezTo>
                    <a:cubicBezTo>
                      <a:pt x="24" y="3"/>
                      <a:pt x="23" y="5"/>
                      <a:pt x="22" y="6"/>
                    </a:cubicBezTo>
                    <a:cubicBezTo>
                      <a:pt x="20" y="5"/>
                      <a:pt x="19" y="4"/>
                      <a:pt x="17" y="4"/>
                    </a:cubicBezTo>
                    <a:cubicBezTo>
                      <a:pt x="16" y="4"/>
                      <a:pt x="14" y="4"/>
                      <a:pt x="13" y="5"/>
                    </a:cubicBezTo>
                    <a:cubicBezTo>
                      <a:pt x="12" y="4"/>
                      <a:pt x="11" y="3"/>
                      <a:pt x="9" y="3"/>
                    </a:cubicBezTo>
                    <a:cubicBezTo>
                      <a:pt x="6" y="3"/>
                      <a:pt x="3" y="6"/>
                      <a:pt x="3" y="9"/>
                    </a:cubicBezTo>
                    <a:cubicBezTo>
                      <a:pt x="3" y="11"/>
                      <a:pt x="3" y="12"/>
                      <a:pt x="4" y="13"/>
                    </a:cubicBezTo>
                    <a:cubicBezTo>
                      <a:pt x="2" y="13"/>
                      <a:pt x="0" y="15"/>
                      <a:pt x="0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sz="1800">
                  <a:latin typeface="Arial Narrow" panose="020B060602020203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424" name="Rectángulo redondeado 423">
            <a:hlinkClick r:id="" action="ppaction://noaction"/>
          </p:cNvPr>
          <p:cNvSpPr/>
          <p:nvPr/>
        </p:nvSpPr>
        <p:spPr bwMode="auto">
          <a:xfrm>
            <a:off x="5064176" y="1611000"/>
            <a:ext cx="1800000" cy="1800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accent5">
                <a:lumMod val="7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33"/>
            <a:r>
              <a:rPr lang="es-MX" sz="1100" b="1" dirty="0" smtClean="0">
                <a:solidFill>
                  <a:srgbClr val="FF8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Comercialización*</a:t>
            </a:r>
            <a:endParaRPr lang="es-MX" sz="1100" b="1" dirty="0">
              <a:solidFill>
                <a:srgbClr val="FF8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425" name="Rectángulo redondeado 424">
            <a:hlinkClick r:id="rId9" action="ppaction://hlinksldjump"/>
          </p:cNvPr>
          <p:cNvSpPr/>
          <p:nvPr/>
        </p:nvSpPr>
        <p:spPr bwMode="auto">
          <a:xfrm>
            <a:off x="7054237" y="1595938"/>
            <a:ext cx="1800000" cy="1800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accent5">
                <a:lumMod val="7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33"/>
            <a:r>
              <a:rPr lang="es-MX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Consumo</a:t>
            </a:r>
          </a:p>
        </p:txBody>
      </p:sp>
      <p:sp>
        <p:nvSpPr>
          <p:cNvPr id="427" name="object 54"/>
          <p:cNvSpPr/>
          <p:nvPr/>
        </p:nvSpPr>
        <p:spPr>
          <a:xfrm>
            <a:off x="5717154" y="2676750"/>
            <a:ext cx="494043" cy="415162"/>
          </a:xfrm>
          <a:custGeom>
            <a:avLst/>
            <a:gdLst/>
            <a:ahLst/>
            <a:cxnLst/>
            <a:rect l="l" t="t" r="r" b="b"/>
            <a:pathLst>
              <a:path w="723328" h="626259">
                <a:moveTo>
                  <a:pt x="521703" y="338986"/>
                </a:moveTo>
                <a:lnTo>
                  <a:pt x="336778" y="444650"/>
                </a:lnTo>
                <a:lnTo>
                  <a:pt x="336934" y="594772"/>
                </a:lnTo>
                <a:lnTo>
                  <a:pt x="340382" y="603212"/>
                </a:lnTo>
                <a:lnTo>
                  <a:pt x="390009" y="625152"/>
                </a:lnTo>
                <a:lnTo>
                  <a:pt x="408686" y="626259"/>
                </a:lnTo>
                <a:lnTo>
                  <a:pt x="426770" y="624847"/>
                </a:lnTo>
                <a:lnTo>
                  <a:pt x="467262" y="609276"/>
                </a:lnTo>
                <a:lnTo>
                  <a:pt x="476478" y="446797"/>
                </a:lnTo>
                <a:lnTo>
                  <a:pt x="600452" y="446797"/>
                </a:lnTo>
                <a:lnTo>
                  <a:pt x="603781" y="440314"/>
                </a:lnTo>
                <a:lnTo>
                  <a:pt x="609027" y="425931"/>
                </a:lnTo>
                <a:lnTo>
                  <a:pt x="611532" y="412526"/>
                </a:lnTo>
                <a:lnTo>
                  <a:pt x="611255" y="400827"/>
                </a:lnTo>
                <a:lnTo>
                  <a:pt x="608157" y="391561"/>
                </a:lnTo>
                <a:lnTo>
                  <a:pt x="602195" y="385456"/>
                </a:lnTo>
                <a:lnTo>
                  <a:pt x="521703" y="338986"/>
                </a:lnTo>
                <a:close/>
              </a:path>
              <a:path w="723328" h="626259">
                <a:moveTo>
                  <a:pt x="600452" y="446797"/>
                </a:moveTo>
                <a:lnTo>
                  <a:pt x="476478" y="446797"/>
                </a:lnTo>
                <a:lnTo>
                  <a:pt x="551380" y="487981"/>
                </a:lnTo>
                <a:lnTo>
                  <a:pt x="589875" y="463351"/>
                </a:lnTo>
                <a:lnTo>
                  <a:pt x="600452" y="446797"/>
                </a:lnTo>
                <a:close/>
              </a:path>
              <a:path w="723328" h="626259">
                <a:moveTo>
                  <a:pt x="287223" y="203617"/>
                </a:moveTo>
                <a:lnTo>
                  <a:pt x="176187" y="273429"/>
                </a:lnTo>
                <a:lnTo>
                  <a:pt x="336778" y="366152"/>
                </a:lnTo>
                <a:lnTo>
                  <a:pt x="336778" y="384732"/>
                </a:lnTo>
                <a:lnTo>
                  <a:pt x="201015" y="462316"/>
                </a:lnTo>
                <a:lnTo>
                  <a:pt x="198805" y="470431"/>
                </a:lnTo>
                <a:lnTo>
                  <a:pt x="204901" y="481087"/>
                </a:lnTo>
                <a:lnTo>
                  <a:pt x="209384" y="483500"/>
                </a:lnTo>
                <a:lnTo>
                  <a:pt x="216230" y="483500"/>
                </a:lnTo>
                <a:lnTo>
                  <a:pt x="218490" y="482941"/>
                </a:lnTo>
                <a:lnTo>
                  <a:pt x="530046" y="304912"/>
                </a:lnTo>
                <a:lnTo>
                  <a:pt x="476478" y="304912"/>
                </a:lnTo>
                <a:lnTo>
                  <a:pt x="476478" y="232230"/>
                </a:lnTo>
                <a:lnTo>
                  <a:pt x="336778" y="232230"/>
                </a:lnTo>
                <a:lnTo>
                  <a:pt x="287223" y="203617"/>
                </a:lnTo>
                <a:close/>
              </a:path>
              <a:path w="723328" h="626259">
                <a:moveTo>
                  <a:pt x="677964" y="249693"/>
                </a:moveTo>
                <a:lnTo>
                  <a:pt x="561390" y="316304"/>
                </a:lnTo>
                <a:lnTo>
                  <a:pt x="656482" y="369139"/>
                </a:lnTo>
                <a:lnTo>
                  <a:pt x="665545" y="367796"/>
                </a:lnTo>
                <a:lnTo>
                  <a:pt x="703719" y="331519"/>
                </a:lnTo>
                <a:lnTo>
                  <a:pt x="716635" y="293677"/>
                </a:lnTo>
                <a:lnTo>
                  <a:pt x="716356" y="281981"/>
                </a:lnTo>
                <a:lnTo>
                  <a:pt x="713254" y="272720"/>
                </a:lnTo>
                <a:lnTo>
                  <a:pt x="707288" y="266622"/>
                </a:lnTo>
                <a:lnTo>
                  <a:pt x="677964" y="249693"/>
                </a:lnTo>
                <a:close/>
              </a:path>
              <a:path w="723328" h="626259">
                <a:moveTo>
                  <a:pt x="173434" y="140382"/>
                </a:moveTo>
                <a:lnTo>
                  <a:pt x="134879" y="166074"/>
                </a:lnTo>
                <a:lnTo>
                  <a:pt x="115658" y="211465"/>
                </a:lnTo>
                <a:lnTo>
                  <a:pt x="114443" y="222928"/>
                </a:lnTo>
                <a:lnTo>
                  <a:pt x="115612" y="232231"/>
                </a:lnTo>
                <a:lnTo>
                  <a:pt x="119037" y="239177"/>
                </a:lnTo>
                <a:lnTo>
                  <a:pt x="124256" y="243444"/>
                </a:lnTo>
                <a:lnTo>
                  <a:pt x="1866" y="320381"/>
                </a:lnTo>
                <a:lnTo>
                  <a:pt x="0" y="328585"/>
                </a:lnTo>
                <a:lnTo>
                  <a:pt x="6426" y="338821"/>
                </a:lnTo>
                <a:lnTo>
                  <a:pt x="10744" y="341018"/>
                </a:lnTo>
                <a:lnTo>
                  <a:pt x="17589" y="341018"/>
                </a:lnTo>
                <a:lnTo>
                  <a:pt x="20027" y="340358"/>
                </a:lnTo>
                <a:lnTo>
                  <a:pt x="285205" y="173632"/>
                </a:lnTo>
                <a:lnTo>
                  <a:pt x="235292" y="173632"/>
                </a:lnTo>
                <a:lnTo>
                  <a:pt x="181356" y="142492"/>
                </a:lnTo>
                <a:lnTo>
                  <a:pt x="173434" y="140382"/>
                </a:lnTo>
                <a:close/>
              </a:path>
              <a:path w="723328" h="626259">
                <a:moveTo>
                  <a:pt x="495046" y="144079"/>
                </a:moveTo>
                <a:lnTo>
                  <a:pt x="495046" y="278001"/>
                </a:lnTo>
                <a:lnTo>
                  <a:pt x="509231" y="286192"/>
                </a:lnTo>
                <a:lnTo>
                  <a:pt x="476478" y="304912"/>
                </a:lnTo>
                <a:lnTo>
                  <a:pt x="530046" y="304912"/>
                </a:lnTo>
                <a:lnTo>
                  <a:pt x="679379" y="219581"/>
                </a:lnTo>
                <a:lnTo>
                  <a:pt x="625805" y="219581"/>
                </a:lnTo>
                <a:lnTo>
                  <a:pt x="495046" y="144079"/>
                </a:lnTo>
                <a:close/>
              </a:path>
              <a:path w="723328" h="626259">
                <a:moveTo>
                  <a:pt x="476478" y="164882"/>
                </a:moveTo>
                <a:lnTo>
                  <a:pt x="299123" y="164882"/>
                </a:lnTo>
                <a:lnTo>
                  <a:pt x="336778" y="186624"/>
                </a:lnTo>
                <a:lnTo>
                  <a:pt x="336778" y="232230"/>
                </a:lnTo>
                <a:lnTo>
                  <a:pt x="476478" y="232230"/>
                </a:lnTo>
                <a:lnTo>
                  <a:pt x="476478" y="164882"/>
                </a:lnTo>
                <a:close/>
              </a:path>
              <a:path w="723328" h="626259">
                <a:moveTo>
                  <a:pt x="707936" y="172667"/>
                </a:moveTo>
                <a:lnTo>
                  <a:pt x="625805" y="219581"/>
                </a:lnTo>
                <a:lnTo>
                  <a:pt x="679379" y="219581"/>
                </a:lnTo>
                <a:lnTo>
                  <a:pt x="721118" y="195730"/>
                </a:lnTo>
                <a:lnTo>
                  <a:pt x="723328" y="187602"/>
                </a:lnTo>
                <a:lnTo>
                  <a:pt x="716051" y="174864"/>
                </a:lnTo>
                <a:lnTo>
                  <a:pt x="707936" y="172667"/>
                </a:lnTo>
                <a:close/>
              </a:path>
              <a:path w="723328" h="626259">
                <a:moveTo>
                  <a:pt x="278532" y="21536"/>
                </a:moveTo>
                <a:lnTo>
                  <a:pt x="239978" y="47232"/>
                </a:lnTo>
                <a:lnTo>
                  <a:pt x="220760" y="92634"/>
                </a:lnTo>
                <a:lnTo>
                  <a:pt x="219545" y="104097"/>
                </a:lnTo>
                <a:lnTo>
                  <a:pt x="220714" y="113398"/>
                </a:lnTo>
                <a:lnTo>
                  <a:pt x="224138" y="120340"/>
                </a:lnTo>
                <a:lnTo>
                  <a:pt x="273100" y="149858"/>
                </a:lnTo>
                <a:lnTo>
                  <a:pt x="235292" y="173632"/>
                </a:lnTo>
                <a:lnTo>
                  <a:pt x="285205" y="173632"/>
                </a:lnTo>
                <a:lnTo>
                  <a:pt x="299123" y="164882"/>
                </a:lnTo>
                <a:lnTo>
                  <a:pt x="476478" y="164882"/>
                </a:lnTo>
                <a:lnTo>
                  <a:pt x="476478" y="52703"/>
                </a:lnTo>
                <a:lnTo>
                  <a:pt x="336778" y="52703"/>
                </a:lnTo>
                <a:lnTo>
                  <a:pt x="286448" y="23645"/>
                </a:lnTo>
                <a:lnTo>
                  <a:pt x="278532" y="21536"/>
                </a:lnTo>
                <a:close/>
              </a:path>
              <a:path w="723328" h="626259">
                <a:moveTo>
                  <a:pt x="408678" y="0"/>
                </a:moveTo>
                <a:lnTo>
                  <a:pt x="359097" y="9139"/>
                </a:lnTo>
                <a:lnTo>
                  <a:pt x="336778" y="52703"/>
                </a:lnTo>
                <a:lnTo>
                  <a:pt x="476478" y="52703"/>
                </a:lnTo>
                <a:lnTo>
                  <a:pt x="476478" y="51958"/>
                </a:lnTo>
                <a:lnTo>
                  <a:pt x="424326" y="51958"/>
                </a:lnTo>
                <a:lnTo>
                  <a:pt x="401413" y="51644"/>
                </a:lnTo>
                <a:lnTo>
                  <a:pt x="384492" y="48694"/>
                </a:lnTo>
                <a:lnTo>
                  <a:pt x="373017" y="44105"/>
                </a:lnTo>
                <a:lnTo>
                  <a:pt x="366441" y="38875"/>
                </a:lnTo>
                <a:lnTo>
                  <a:pt x="364217" y="34003"/>
                </a:lnTo>
                <a:lnTo>
                  <a:pt x="367593" y="27087"/>
                </a:lnTo>
                <a:lnTo>
                  <a:pt x="377272" y="19884"/>
                </a:lnTo>
                <a:lnTo>
                  <a:pt x="392566" y="14616"/>
                </a:lnTo>
                <a:lnTo>
                  <a:pt x="406628" y="13269"/>
                </a:lnTo>
                <a:lnTo>
                  <a:pt x="461479" y="13269"/>
                </a:lnTo>
                <a:lnTo>
                  <a:pt x="456686" y="10200"/>
                </a:lnTo>
                <a:lnTo>
                  <a:pt x="442977" y="4911"/>
                </a:lnTo>
                <a:lnTo>
                  <a:pt x="426764" y="1409"/>
                </a:lnTo>
                <a:lnTo>
                  <a:pt x="408678" y="0"/>
                </a:lnTo>
                <a:close/>
              </a:path>
              <a:path w="723328" h="626259">
                <a:moveTo>
                  <a:pt x="461479" y="13269"/>
                </a:moveTo>
                <a:lnTo>
                  <a:pt x="406628" y="13269"/>
                </a:lnTo>
                <a:lnTo>
                  <a:pt x="425572" y="15783"/>
                </a:lnTo>
                <a:lnTo>
                  <a:pt x="439368" y="21810"/>
                </a:lnTo>
                <a:lnTo>
                  <a:pt x="447323" y="29079"/>
                </a:lnTo>
                <a:lnTo>
                  <a:pt x="445391" y="38018"/>
                </a:lnTo>
                <a:lnTo>
                  <a:pt x="437488" y="46102"/>
                </a:lnTo>
                <a:lnTo>
                  <a:pt x="424326" y="51958"/>
                </a:lnTo>
                <a:lnTo>
                  <a:pt x="476478" y="51958"/>
                </a:lnTo>
                <a:lnTo>
                  <a:pt x="476478" y="33742"/>
                </a:lnTo>
                <a:lnTo>
                  <a:pt x="474069" y="24920"/>
                </a:lnTo>
                <a:lnTo>
                  <a:pt x="467261" y="16972"/>
                </a:lnTo>
                <a:lnTo>
                  <a:pt x="461479" y="13269"/>
                </a:lnTo>
                <a:close/>
              </a:path>
            </a:pathLst>
          </a:custGeom>
          <a:solidFill>
            <a:srgbClr val="7F8184"/>
          </a:solidFill>
        </p:spPr>
        <p:txBody>
          <a:bodyPr wrap="square" lIns="0" tIns="0" rIns="0" bIns="0" rtlCol="0">
            <a:noAutofit/>
          </a:bodyPr>
          <a:lstStyle/>
          <a:p>
            <a:endParaRPr sz="180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cxnSp>
        <p:nvCxnSpPr>
          <p:cNvPr id="440" name="Conector angular 439"/>
          <p:cNvCxnSpPr>
            <a:stCxn id="323" idx="4"/>
            <a:endCxn id="448" idx="1"/>
          </p:cNvCxnSpPr>
          <p:nvPr/>
        </p:nvCxnSpPr>
        <p:spPr>
          <a:xfrm rot="16200000" flipH="1">
            <a:off x="941064" y="4219631"/>
            <a:ext cx="552235" cy="104972"/>
          </a:xfrm>
          <a:prstGeom prst="bentConnector2">
            <a:avLst/>
          </a:prstGeom>
          <a:ln>
            <a:solidFill>
              <a:schemeClr val="accent5">
                <a:lumMod val="50000"/>
              </a:schemeClr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1" name="Conector angular 440"/>
          <p:cNvCxnSpPr>
            <a:stCxn id="322" idx="2"/>
            <a:endCxn id="449" idx="3"/>
          </p:cNvCxnSpPr>
          <p:nvPr/>
        </p:nvCxnSpPr>
        <p:spPr>
          <a:xfrm rot="5400000">
            <a:off x="7626963" y="4230693"/>
            <a:ext cx="561850" cy="98638"/>
          </a:xfrm>
          <a:prstGeom prst="bentConnector2">
            <a:avLst/>
          </a:prstGeom>
          <a:ln>
            <a:solidFill>
              <a:schemeClr val="accent5">
                <a:lumMod val="50000"/>
              </a:schemeClr>
            </a:solidFill>
            <a:prstDash val="lgDash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2" name="Freeform 67"/>
          <p:cNvSpPr>
            <a:spLocks noEditPoints="1"/>
          </p:cNvSpPr>
          <p:nvPr/>
        </p:nvSpPr>
        <p:spPr bwMode="auto">
          <a:xfrm>
            <a:off x="8142008" y="2857531"/>
            <a:ext cx="423413" cy="349465"/>
          </a:xfrm>
          <a:custGeom>
            <a:avLst/>
            <a:gdLst>
              <a:gd name="T0" fmla="*/ 54 w 73"/>
              <a:gd name="T1" fmla="*/ 36 h 60"/>
              <a:gd name="T2" fmla="*/ 36 w 73"/>
              <a:gd name="T3" fmla="*/ 36 h 60"/>
              <a:gd name="T4" fmla="*/ 28 w 73"/>
              <a:gd name="T5" fmla="*/ 48 h 60"/>
              <a:gd name="T6" fmla="*/ 28 w 73"/>
              <a:gd name="T7" fmla="*/ 54 h 60"/>
              <a:gd name="T8" fmla="*/ 72 w 73"/>
              <a:gd name="T9" fmla="*/ 54 h 60"/>
              <a:gd name="T10" fmla="*/ 73 w 73"/>
              <a:gd name="T11" fmla="*/ 48 h 60"/>
              <a:gd name="T12" fmla="*/ 49 w 73"/>
              <a:gd name="T13" fmla="*/ 48 h 60"/>
              <a:gd name="T14" fmla="*/ 31 w 73"/>
              <a:gd name="T15" fmla="*/ 54 h 60"/>
              <a:gd name="T16" fmla="*/ 31 w 73"/>
              <a:gd name="T17" fmla="*/ 45 h 60"/>
              <a:gd name="T18" fmla="*/ 56 w 73"/>
              <a:gd name="T19" fmla="*/ 46 h 60"/>
              <a:gd name="T20" fmla="*/ 61 w 73"/>
              <a:gd name="T21" fmla="*/ 53 h 60"/>
              <a:gd name="T22" fmla="*/ 68 w 73"/>
              <a:gd name="T23" fmla="*/ 48 h 60"/>
              <a:gd name="T24" fmla="*/ 27 w 73"/>
              <a:gd name="T25" fmla="*/ 49 h 60"/>
              <a:gd name="T26" fmla="*/ 29 w 73"/>
              <a:gd name="T27" fmla="*/ 41 h 60"/>
              <a:gd name="T28" fmla="*/ 34 w 73"/>
              <a:gd name="T29" fmla="*/ 36 h 60"/>
              <a:gd name="T30" fmla="*/ 36 w 73"/>
              <a:gd name="T31" fmla="*/ 32 h 60"/>
              <a:gd name="T32" fmla="*/ 3 w 73"/>
              <a:gd name="T33" fmla="*/ 18 h 60"/>
              <a:gd name="T34" fmla="*/ 10 w 73"/>
              <a:gd name="T35" fmla="*/ 54 h 60"/>
              <a:gd name="T36" fmla="*/ 25 w 73"/>
              <a:gd name="T37" fmla="*/ 54 h 60"/>
              <a:gd name="T38" fmla="*/ 27 w 73"/>
              <a:gd name="T39" fmla="*/ 50 h 60"/>
              <a:gd name="T40" fmla="*/ 11 w 73"/>
              <a:gd name="T41" fmla="*/ 44 h 60"/>
              <a:gd name="T42" fmla="*/ 15 w 73"/>
              <a:gd name="T43" fmla="*/ 44 h 60"/>
              <a:gd name="T44" fmla="*/ 19 w 73"/>
              <a:gd name="T45" fmla="*/ 38 h 60"/>
              <a:gd name="T46" fmla="*/ 4 w 73"/>
              <a:gd name="T47" fmla="*/ 15 h 60"/>
              <a:gd name="T48" fmla="*/ 7 w 73"/>
              <a:gd name="T49" fmla="*/ 13 h 60"/>
              <a:gd name="T50" fmla="*/ 12 w 73"/>
              <a:gd name="T51" fmla="*/ 10 h 60"/>
              <a:gd name="T52" fmla="*/ 25 w 73"/>
              <a:gd name="T53" fmla="*/ 7 h 60"/>
              <a:gd name="T54" fmla="*/ 18 w 73"/>
              <a:gd name="T55" fmla="*/ 18 h 60"/>
              <a:gd name="T56" fmla="*/ 11 w 73"/>
              <a:gd name="T57" fmla="*/ 17 h 60"/>
              <a:gd name="T58" fmla="*/ 6 w 73"/>
              <a:gd name="T59" fmla="*/ 16 h 60"/>
              <a:gd name="T60" fmla="*/ 55 w 73"/>
              <a:gd name="T61" fmla="*/ 35 h 60"/>
              <a:gd name="T62" fmla="*/ 59 w 73"/>
              <a:gd name="T63" fmla="*/ 3 h 60"/>
              <a:gd name="T64" fmla="*/ 71 w 73"/>
              <a:gd name="T65" fmla="*/ 43 h 60"/>
              <a:gd name="T66" fmla="*/ 70 w 73"/>
              <a:gd name="T67" fmla="*/ 5 h 60"/>
              <a:gd name="T68" fmla="*/ 38 w 73"/>
              <a:gd name="T69" fmla="*/ 35 h 60"/>
              <a:gd name="T70" fmla="*/ 52 w 73"/>
              <a:gd name="T71" fmla="*/ 7 h 60"/>
              <a:gd name="T72" fmla="*/ 52 w 73"/>
              <a:gd name="T73" fmla="*/ 12 h 60"/>
              <a:gd name="T74" fmla="*/ 56 w 73"/>
              <a:gd name="T75" fmla="*/ 14 h 60"/>
              <a:gd name="T76" fmla="*/ 52 w 73"/>
              <a:gd name="T77" fmla="*/ 15 h 60"/>
              <a:gd name="T78" fmla="*/ 43 w 73"/>
              <a:gd name="T79" fmla="*/ 23 h 60"/>
              <a:gd name="T80" fmla="*/ 44 w 73"/>
              <a:gd name="T81" fmla="*/ 21 h 60"/>
              <a:gd name="T82" fmla="*/ 44 w 73"/>
              <a:gd name="T83" fmla="*/ 16 h 60"/>
              <a:gd name="T84" fmla="*/ 41 w 73"/>
              <a:gd name="T85" fmla="*/ 14 h 60"/>
              <a:gd name="T86" fmla="*/ 44 w 73"/>
              <a:gd name="T87" fmla="*/ 14 h 60"/>
              <a:gd name="T88" fmla="*/ 46 w 73"/>
              <a:gd name="T89" fmla="*/ 23 h 60"/>
              <a:gd name="T90" fmla="*/ 49 w 73"/>
              <a:gd name="T91" fmla="*/ 20 h 60"/>
              <a:gd name="T92" fmla="*/ 49 w 73"/>
              <a:gd name="T93" fmla="*/ 15 h 60"/>
              <a:gd name="T94" fmla="*/ 46 w 73"/>
              <a:gd name="T95" fmla="*/ 13 h 60"/>
              <a:gd name="T96" fmla="*/ 49 w 73"/>
              <a:gd name="T97" fmla="*/ 12 h 60"/>
              <a:gd name="T98" fmla="*/ 56 w 73"/>
              <a:gd name="T99" fmla="*/ 28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73" h="60">
                <a:moveTo>
                  <a:pt x="66" y="40"/>
                </a:moveTo>
                <a:cubicBezTo>
                  <a:pt x="57" y="40"/>
                  <a:pt x="57" y="40"/>
                  <a:pt x="57" y="40"/>
                </a:cubicBezTo>
                <a:cubicBezTo>
                  <a:pt x="54" y="36"/>
                  <a:pt x="54" y="36"/>
                  <a:pt x="54" y="36"/>
                </a:cubicBezTo>
                <a:cubicBezTo>
                  <a:pt x="36" y="36"/>
                  <a:pt x="36" y="36"/>
                  <a:pt x="36" y="36"/>
                </a:cubicBezTo>
                <a:cubicBezTo>
                  <a:pt x="36" y="36"/>
                  <a:pt x="36" y="36"/>
                  <a:pt x="36" y="36"/>
                </a:cubicBezTo>
                <a:cubicBezTo>
                  <a:pt x="36" y="36"/>
                  <a:pt x="36" y="36"/>
                  <a:pt x="36" y="36"/>
                </a:cubicBezTo>
                <a:cubicBezTo>
                  <a:pt x="36" y="36"/>
                  <a:pt x="36" y="36"/>
                  <a:pt x="36" y="36"/>
                </a:cubicBezTo>
                <a:cubicBezTo>
                  <a:pt x="27" y="46"/>
                  <a:pt x="27" y="46"/>
                  <a:pt x="27" y="46"/>
                </a:cubicBezTo>
                <a:cubicBezTo>
                  <a:pt x="28" y="48"/>
                  <a:pt x="28" y="48"/>
                  <a:pt x="28" y="48"/>
                </a:cubicBezTo>
                <a:cubicBezTo>
                  <a:pt x="29" y="48"/>
                  <a:pt x="29" y="48"/>
                  <a:pt x="29" y="48"/>
                </a:cubicBezTo>
                <a:cubicBezTo>
                  <a:pt x="29" y="54"/>
                  <a:pt x="29" y="54"/>
                  <a:pt x="29" y="54"/>
                </a:cubicBezTo>
                <a:cubicBezTo>
                  <a:pt x="28" y="54"/>
                  <a:pt x="28" y="54"/>
                  <a:pt x="28" y="54"/>
                </a:cubicBezTo>
                <a:cubicBezTo>
                  <a:pt x="28" y="60"/>
                  <a:pt x="28" y="60"/>
                  <a:pt x="28" y="60"/>
                </a:cubicBezTo>
                <a:cubicBezTo>
                  <a:pt x="72" y="60"/>
                  <a:pt x="72" y="60"/>
                  <a:pt x="72" y="60"/>
                </a:cubicBezTo>
                <a:cubicBezTo>
                  <a:pt x="72" y="54"/>
                  <a:pt x="72" y="54"/>
                  <a:pt x="72" y="54"/>
                </a:cubicBezTo>
                <a:cubicBezTo>
                  <a:pt x="70" y="54"/>
                  <a:pt x="70" y="54"/>
                  <a:pt x="70" y="54"/>
                </a:cubicBezTo>
                <a:cubicBezTo>
                  <a:pt x="70" y="48"/>
                  <a:pt x="70" y="48"/>
                  <a:pt x="70" y="48"/>
                </a:cubicBezTo>
                <a:cubicBezTo>
                  <a:pt x="73" y="48"/>
                  <a:pt x="73" y="48"/>
                  <a:pt x="73" y="48"/>
                </a:cubicBezTo>
                <a:lnTo>
                  <a:pt x="66" y="40"/>
                </a:lnTo>
                <a:close/>
                <a:moveTo>
                  <a:pt x="49" y="54"/>
                </a:moveTo>
                <a:cubicBezTo>
                  <a:pt x="49" y="48"/>
                  <a:pt x="49" y="48"/>
                  <a:pt x="49" y="48"/>
                </a:cubicBezTo>
                <a:cubicBezTo>
                  <a:pt x="45" y="48"/>
                  <a:pt x="45" y="48"/>
                  <a:pt x="45" y="48"/>
                </a:cubicBezTo>
                <a:cubicBezTo>
                  <a:pt x="45" y="54"/>
                  <a:pt x="45" y="54"/>
                  <a:pt x="45" y="54"/>
                </a:cubicBezTo>
                <a:cubicBezTo>
                  <a:pt x="31" y="54"/>
                  <a:pt x="31" y="54"/>
                  <a:pt x="31" y="54"/>
                </a:cubicBezTo>
                <a:cubicBezTo>
                  <a:pt x="31" y="47"/>
                  <a:pt x="31" y="47"/>
                  <a:pt x="31" y="47"/>
                </a:cubicBezTo>
                <a:cubicBezTo>
                  <a:pt x="31" y="45"/>
                  <a:pt x="31" y="45"/>
                  <a:pt x="31" y="45"/>
                </a:cubicBezTo>
                <a:cubicBezTo>
                  <a:pt x="31" y="45"/>
                  <a:pt x="31" y="45"/>
                  <a:pt x="31" y="45"/>
                </a:cubicBezTo>
                <a:cubicBezTo>
                  <a:pt x="38" y="38"/>
                  <a:pt x="38" y="38"/>
                  <a:pt x="38" y="38"/>
                </a:cubicBezTo>
                <a:cubicBezTo>
                  <a:pt x="44" y="46"/>
                  <a:pt x="44" y="46"/>
                  <a:pt x="44" y="46"/>
                </a:cubicBezTo>
                <a:cubicBezTo>
                  <a:pt x="56" y="46"/>
                  <a:pt x="56" y="46"/>
                  <a:pt x="56" y="46"/>
                </a:cubicBezTo>
                <a:cubicBezTo>
                  <a:pt x="58" y="48"/>
                  <a:pt x="58" y="48"/>
                  <a:pt x="58" y="48"/>
                </a:cubicBezTo>
                <a:cubicBezTo>
                  <a:pt x="61" y="48"/>
                  <a:pt x="61" y="48"/>
                  <a:pt x="61" y="48"/>
                </a:cubicBezTo>
                <a:cubicBezTo>
                  <a:pt x="61" y="53"/>
                  <a:pt x="61" y="53"/>
                  <a:pt x="61" y="53"/>
                </a:cubicBezTo>
                <a:cubicBezTo>
                  <a:pt x="64" y="53"/>
                  <a:pt x="64" y="53"/>
                  <a:pt x="64" y="53"/>
                </a:cubicBezTo>
                <a:cubicBezTo>
                  <a:pt x="64" y="48"/>
                  <a:pt x="64" y="48"/>
                  <a:pt x="64" y="48"/>
                </a:cubicBezTo>
                <a:cubicBezTo>
                  <a:pt x="68" y="48"/>
                  <a:pt x="68" y="48"/>
                  <a:pt x="68" y="48"/>
                </a:cubicBezTo>
                <a:cubicBezTo>
                  <a:pt x="68" y="54"/>
                  <a:pt x="68" y="54"/>
                  <a:pt x="68" y="54"/>
                </a:cubicBezTo>
                <a:lnTo>
                  <a:pt x="49" y="54"/>
                </a:lnTo>
                <a:close/>
                <a:moveTo>
                  <a:pt x="27" y="49"/>
                </a:moveTo>
                <a:cubicBezTo>
                  <a:pt x="26" y="47"/>
                  <a:pt x="26" y="47"/>
                  <a:pt x="26" y="47"/>
                </a:cubicBezTo>
                <a:cubicBezTo>
                  <a:pt x="25" y="46"/>
                  <a:pt x="25" y="45"/>
                  <a:pt x="26" y="45"/>
                </a:cubicBezTo>
                <a:cubicBezTo>
                  <a:pt x="29" y="41"/>
                  <a:pt x="29" y="41"/>
                  <a:pt x="29" y="41"/>
                </a:cubicBezTo>
                <a:cubicBezTo>
                  <a:pt x="29" y="38"/>
                  <a:pt x="29" y="38"/>
                  <a:pt x="29" y="38"/>
                </a:cubicBezTo>
                <a:cubicBezTo>
                  <a:pt x="32" y="38"/>
                  <a:pt x="32" y="38"/>
                  <a:pt x="32" y="38"/>
                </a:cubicBezTo>
                <a:cubicBezTo>
                  <a:pt x="34" y="36"/>
                  <a:pt x="34" y="36"/>
                  <a:pt x="34" y="36"/>
                </a:cubicBezTo>
                <a:cubicBezTo>
                  <a:pt x="35" y="35"/>
                  <a:pt x="35" y="35"/>
                  <a:pt x="36" y="35"/>
                </a:cubicBezTo>
                <a:cubicBezTo>
                  <a:pt x="36" y="35"/>
                  <a:pt x="36" y="35"/>
                  <a:pt x="36" y="35"/>
                </a:cubicBezTo>
                <a:cubicBezTo>
                  <a:pt x="36" y="32"/>
                  <a:pt x="36" y="32"/>
                  <a:pt x="36" y="32"/>
                </a:cubicBezTo>
                <a:cubicBezTo>
                  <a:pt x="9" y="34"/>
                  <a:pt x="9" y="34"/>
                  <a:pt x="9" y="34"/>
                </a:cubicBezTo>
                <a:cubicBezTo>
                  <a:pt x="9" y="18"/>
                  <a:pt x="9" y="18"/>
                  <a:pt x="9" y="18"/>
                </a:cubicBezTo>
                <a:cubicBezTo>
                  <a:pt x="3" y="18"/>
                  <a:pt x="3" y="18"/>
                  <a:pt x="3" y="18"/>
                </a:cubicBezTo>
                <a:cubicBezTo>
                  <a:pt x="0" y="54"/>
                  <a:pt x="0" y="54"/>
                  <a:pt x="0" y="54"/>
                </a:cubicBezTo>
                <a:cubicBezTo>
                  <a:pt x="3" y="54"/>
                  <a:pt x="3" y="54"/>
                  <a:pt x="3" y="54"/>
                </a:cubicBezTo>
                <a:cubicBezTo>
                  <a:pt x="10" y="54"/>
                  <a:pt x="10" y="54"/>
                  <a:pt x="10" y="54"/>
                </a:cubicBezTo>
                <a:cubicBezTo>
                  <a:pt x="15" y="54"/>
                  <a:pt x="15" y="54"/>
                  <a:pt x="15" y="54"/>
                </a:cubicBezTo>
                <a:cubicBezTo>
                  <a:pt x="19" y="54"/>
                  <a:pt x="19" y="54"/>
                  <a:pt x="19" y="54"/>
                </a:cubicBezTo>
                <a:cubicBezTo>
                  <a:pt x="25" y="54"/>
                  <a:pt x="25" y="54"/>
                  <a:pt x="25" y="54"/>
                </a:cubicBezTo>
                <a:cubicBezTo>
                  <a:pt x="27" y="54"/>
                  <a:pt x="27" y="54"/>
                  <a:pt x="27" y="54"/>
                </a:cubicBezTo>
                <a:cubicBezTo>
                  <a:pt x="27" y="53"/>
                  <a:pt x="27" y="53"/>
                  <a:pt x="27" y="53"/>
                </a:cubicBezTo>
                <a:cubicBezTo>
                  <a:pt x="27" y="50"/>
                  <a:pt x="27" y="50"/>
                  <a:pt x="27" y="50"/>
                </a:cubicBezTo>
                <a:cubicBezTo>
                  <a:pt x="26" y="50"/>
                  <a:pt x="27" y="49"/>
                  <a:pt x="27" y="49"/>
                </a:cubicBezTo>
                <a:close/>
                <a:moveTo>
                  <a:pt x="15" y="44"/>
                </a:moveTo>
                <a:cubicBezTo>
                  <a:pt x="11" y="44"/>
                  <a:pt x="11" y="44"/>
                  <a:pt x="11" y="44"/>
                </a:cubicBezTo>
                <a:cubicBezTo>
                  <a:pt x="11" y="38"/>
                  <a:pt x="11" y="38"/>
                  <a:pt x="11" y="38"/>
                </a:cubicBezTo>
                <a:cubicBezTo>
                  <a:pt x="15" y="38"/>
                  <a:pt x="15" y="38"/>
                  <a:pt x="15" y="38"/>
                </a:cubicBezTo>
                <a:lnTo>
                  <a:pt x="15" y="44"/>
                </a:lnTo>
                <a:close/>
                <a:moveTo>
                  <a:pt x="24" y="44"/>
                </a:moveTo>
                <a:cubicBezTo>
                  <a:pt x="19" y="44"/>
                  <a:pt x="19" y="44"/>
                  <a:pt x="19" y="44"/>
                </a:cubicBezTo>
                <a:cubicBezTo>
                  <a:pt x="19" y="38"/>
                  <a:pt x="19" y="38"/>
                  <a:pt x="19" y="38"/>
                </a:cubicBezTo>
                <a:cubicBezTo>
                  <a:pt x="24" y="38"/>
                  <a:pt x="24" y="38"/>
                  <a:pt x="24" y="38"/>
                </a:cubicBezTo>
                <a:lnTo>
                  <a:pt x="24" y="44"/>
                </a:lnTo>
                <a:close/>
                <a:moveTo>
                  <a:pt x="4" y="15"/>
                </a:moveTo>
                <a:cubicBezTo>
                  <a:pt x="4" y="14"/>
                  <a:pt x="4" y="13"/>
                  <a:pt x="5" y="13"/>
                </a:cubicBezTo>
                <a:cubicBezTo>
                  <a:pt x="5" y="13"/>
                  <a:pt x="6" y="13"/>
                  <a:pt x="6" y="13"/>
                </a:cubicBezTo>
                <a:cubicBezTo>
                  <a:pt x="6" y="13"/>
                  <a:pt x="7" y="13"/>
                  <a:pt x="7" y="13"/>
                </a:cubicBezTo>
                <a:cubicBezTo>
                  <a:pt x="7" y="13"/>
                  <a:pt x="8" y="13"/>
                  <a:pt x="8" y="13"/>
                </a:cubicBezTo>
                <a:cubicBezTo>
                  <a:pt x="8" y="11"/>
                  <a:pt x="9" y="10"/>
                  <a:pt x="11" y="10"/>
                </a:cubicBezTo>
                <a:cubicBezTo>
                  <a:pt x="12" y="10"/>
                  <a:pt x="12" y="10"/>
                  <a:pt x="12" y="10"/>
                </a:cubicBezTo>
                <a:cubicBezTo>
                  <a:pt x="13" y="9"/>
                  <a:pt x="15" y="9"/>
                  <a:pt x="16" y="9"/>
                </a:cubicBezTo>
                <a:cubicBezTo>
                  <a:pt x="17" y="9"/>
                  <a:pt x="18" y="9"/>
                  <a:pt x="19" y="9"/>
                </a:cubicBezTo>
                <a:cubicBezTo>
                  <a:pt x="21" y="8"/>
                  <a:pt x="23" y="7"/>
                  <a:pt x="25" y="7"/>
                </a:cubicBezTo>
                <a:cubicBezTo>
                  <a:pt x="30" y="7"/>
                  <a:pt x="33" y="10"/>
                  <a:pt x="33" y="14"/>
                </a:cubicBezTo>
                <a:cubicBezTo>
                  <a:pt x="33" y="18"/>
                  <a:pt x="30" y="21"/>
                  <a:pt x="25" y="21"/>
                </a:cubicBezTo>
                <a:cubicBezTo>
                  <a:pt x="22" y="21"/>
                  <a:pt x="20" y="20"/>
                  <a:pt x="18" y="18"/>
                </a:cubicBezTo>
                <a:cubicBezTo>
                  <a:pt x="18" y="18"/>
                  <a:pt x="17" y="18"/>
                  <a:pt x="16" y="18"/>
                </a:cubicBezTo>
                <a:cubicBezTo>
                  <a:pt x="15" y="18"/>
                  <a:pt x="14" y="17"/>
                  <a:pt x="13" y="17"/>
                </a:cubicBezTo>
                <a:cubicBezTo>
                  <a:pt x="12" y="17"/>
                  <a:pt x="12" y="17"/>
                  <a:pt x="11" y="17"/>
                </a:cubicBezTo>
                <a:cubicBezTo>
                  <a:pt x="10" y="17"/>
                  <a:pt x="9" y="17"/>
                  <a:pt x="9" y="16"/>
                </a:cubicBezTo>
                <a:cubicBezTo>
                  <a:pt x="8" y="16"/>
                  <a:pt x="8" y="17"/>
                  <a:pt x="7" y="17"/>
                </a:cubicBezTo>
                <a:cubicBezTo>
                  <a:pt x="7" y="17"/>
                  <a:pt x="6" y="16"/>
                  <a:pt x="6" y="16"/>
                </a:cubicBezTo>
                <a:cubicBezTo>
                  <a:pt x="6" y="16"/>
                  <a:pt x="5" y="16"/>
                  <a:pt x="5" y="16"/>
                </a:cubicBezTo>
                <a:cubicBezTo>
                  <a:pt x="4" y="16"/>
                  <a:pt x="4" y="15"/>
                  <a:pt x="4" y="15"/>
                </a:cubicBezTo>
                <a:close/>
                <a:moveTo>
                  <a:pt x="55" y="35"/>
                </a:moveTo>
                <a:cubicBezTo>
                  <a:pt x="58" y="39"/>
                  <a:pt x="58" y="39"/>
                  <a:pt x="58" y="39"/>
                </a:cubicBezTo>
                <a:cubicBezTo>
                  <a:pt x="59" y="39"/>
                  <a:pt x="59" y="39"/>
                  <a:pt x="59" y="39"/>
                </a:cubicBezTo>
                <a:cubicBezTo>
                  <a:pt x="59" y="3"/>
                  <a:pt x="59" y="3"/>
                  <a:pt x="59" y="3"/>
                </a:cubicBezTo>
                <a:cubicBezTo>
                  <a:pt x="68" y="7"/>
                  <a:pt x="68" y="7"/>
                  <a:pt x="68" y="7"/>
                </a:cubicBezTo>
                <a:cubicBezTo>
                  <a:pt x="68" y="40"/>
                  <a:pt x="68" y="40"/>
                  <a:pt x="68" y="40"/>
                </a:cubicBezTo>
                <a:cubicBezTo>
                  <a:pt x="71" y="43"/>
                  <a:pt x="71" y="43"/>
                  <a:pt x="71" y="43"/>
                </a:cubicBezTo>
                <a:cubicBezTo>
                  <a:pt x="71" y="6"/>
                  <a:pt x="71" y="6"/>
                  <a:pt x="71" y="6"/>
                </a:cubicBezTo>
                <a:cubicBezTo>
                  <a:pt x="71" y="6"/>
                  <a:pt x="71" y="6"/>
                  <a:pt x="71" y="6"/>
                </a:cubicBezTo>
                <a:cubicBezTo>
                  <a:pt x="70" y="5"/>
                  <a:pt x="70" y="5"/>
                  <a:pt x="70" y="5"/>
                </a:cubicBezTo>
                <a:cubicBezTo>
                  <a:pt x="60" y="0"/>
                  <a:pt x="60" y="0"/>
                  <a:pt x="60" y="0"/>
                </a:cubicBezTo>
                <a:cubicBezTo>
                  <a:pt x="38" y="7"/>
                  <a:pt x="38" y="7"/>
                  <a:pt x="38" y="7"/>
                </a:cubicBezTo>
                <a:cubicBezTo>
                  <a:pt x="38" y="35"/>
                  <a:pt x="38" y="35"/>
                  <a:pt x="38" y="35"/>
                </a:cubicBezTo>
                <a:cubicBezTo>
                  <a:pt x="54" y="35"/>
                  <a:pt x="54" y="35"/>
                  <a:pt x="54" y="35"/>
                </a:cubicBezTo>
                <a:cubicBezTo>
                  <a:pt x="54" y="35"/>
                  <a:pt x="55" y="35"/>
                  <a:pt x="55" y="35"/>
                </a:cubicBezTo>
                <a:close/>
                <a:moveTo>
                  <a:pt x="52" y="7"/>
                </a:moveTo>
                <a:cubicBezTo>
                  <a:pt x="54" y="6"/>
                  <a:pt x="55" y="6"/>
                  <a:pt x="56" y="6"/>
                </a:cubicBezTo>
                <a:cubicBezTo>
                  <a:pt x="56" y="7"/>
                  <a:pt x="56" y="9"/>
                  <a:pt x="56" y="11"/>
                </a:cubicBezTo>
                <a:cubicBezTo>
                  <a:pt x="55" y="11"/>
                  <a:pt x="54" y="12"/>
                  <a:pt x="52" y="12"/>
                </a:cubicBezTo>
                <a:cubicBezTo>
                  <a:pt x="52" y="10"/>
                  <a:pt x="52" y="8"/>
                  <a:pt x="52" y="7"/>
                </a:cubicBezTo>
                <a:close/>
                <a:moveTo>
                  <a:pt x="52" y="15"/>
                </a:moveTo>
                <a:cubicBezTo>
                  <a:pt x="54" y="14"/>
                  <a:pt x="55" y="14"/>
                  <a:pt x="56" y="14"/>
                </a:cubicBezTo>
                <a:cubicBezTo>
                  <a:pt x="56" y="16"/>
                  <a:pt x="56" y="18"/>
                  <a:pt x="56" y="19"/>
                </a:cubicBezTo>
                <a:cubicBezTo>
                  <a:pt x="55" y="19"/>
                  <a:pt x="54" y="20"/>
                  <a:pt x="52" y="20"/>
                </a:cubicBezTo>
                <a:cubicBezTo>
                  <a:pt x="52" y="18"/>
                  <a:pt x="52" y="16"/>
                  <a:pt x="52" y="15"/>
                </a:cubicBezTo>
                <a:close/>
                <a:moveTo>
                  <a:pt x="41" y="28"/>
                </a:moveTo>
                <a:cubicBezTo>
                  <a:pt x="41" y="26"/>
                  <a:pt x="41" y="25"/>
                  <a:pt x="41" y="23"/>
                </a:cubicBezTo>
                <a:cubicBezTo>
                  <a:pt x="42" y="23"/>
                  <a:pt x="42" y="23"/>
                  <a:pt x="43" y="23"/>
                </a:cubicBezTo>
                <a:cubicBezTo>
                  <a:pt x="43" y="25"/>
                  <a:pt x="43" y="26"/>
                  <a:pt x="43" y="28"/>
                </a:cubicBezTo>
                <a:cubicBezTo>
                  <a:pt x="43" y="28"/>
                  <a:pt x="42" y="28"/>
                  <a:pt x="41" y="28"/>
                </a:cubicBezTo>
                <a:close/>
                <a:moveTo>
                  <a:pt x="44" y="21"/>
                </a:moveTo>
                <a:cubicBezTo>
                  <a:pt x="43" y="21"/>
                  <a:pt x="42" y="21"/>
                  <a:pt x="41" y="21"/>
                </a:cubicBezTo>
                <a:cubicBezTo>
                  <a:pt x="41" y="19"/>
                  <a:pt x="41" y="18"/>
                  <a:pt x="41" y="16"/>
                </a:cubicBezTo>
                <a:cubicBezTo>
                  <a:pt x="42" y="16"/>
                  <a:pt x="43" y="16"/>
                  <a:pt x="44" y="16"/>
                </a:cubicBezTo>
                <a:cubicBezTo>
                  <a:pt x="44" y="18"/>
                  <a:pt x="44" y="19"/>
                  <a:pt x="44" y="21"/>
                </a:cubicBezTo>
                <a:close/>
                <a:moveTo>
                  <a:pt x="44" y="14"/>
                </a:moveTo>
                <a:cubicBezTo>
                  <a:pt x="43" y="14"/>
                  <a:pt x="42" y="14"/>
                  <a:pt x="41" y="14"/>
                </a:cubicBezTo>
                <a:cubicBezTo>
                  <a:pt x="41" y="13"/>
                  <a:pt x="41" y="11"/>
                  <a:pt x="41" y="10"/>
                </a:cubicBezTo>
                <a:cubicBezTo>
                  <a:pt x="42" y="9"/>
                  <a:pt x="43" y="9"/>
                  <a:pt x="44" y="9"/>
                </a:cubicBezTo>
                <a:cubicBezTo>
                  <a:pt x="44" y="10"/>
                  <a:pt x="44" y="12"/>
                  <a:pt x="44" y="14"/>
                </a:cubicBezTo>
                <a:close/>
                <a:moveTo>
                  <a:pt x="49" y="28"/>
                </a:moveTo>
                <a:cubicBezTo>
                  <a:pt x="48" y="28"/>
                  <a:pt x="48" y="28"/>
                  <a:pt x="46" y="28"/>
                </a:cubicBezTo>
                <a:cubicBezTo>
                  <a:pt x="46" y="26"/>
                  <a:pt x="46" y="25"/>
                  <a:pt x="46" y="23"/>
                </a:cubicBezTo>
                <a:cubicBezTo>
                  <a:pt x="48" y="23"/>
                  <a:pt x="48" y="23"/>
                  <a:pt x="49" y="23"/>
                </a:cubicBezTo>
                <a:cubicBezTo>
                  <a:pt x="49" y="24"/>
                  <a:pt x="49" y="26"/>
                  <a:pt x="49" y="28"/>
                </a:cubicBezTo>
                <a:close/>
                <a:moveTo>
                  <a:pt x="49" y="20"/>
                </a:moveTo>
                <a:cubicBezTo>
                  <a:pt x="48" y="20"/>
                  <a:pt x="48" y="20"/>
                  <a:pt x="46" y="20"/>
                </a:cubicBezTo>
                <a:cubicBezTo>
                  <a:pt x="46" y="19"/>
                  <a:pt x="46" y="17"/>
                  <a:pt x="46" y="16"/>
                </a:cubicBezTo>
                <a:cubicBezTo>
                  <a:pt x="48" y="15"/>
                  <a:pt x="48" y="15"/>
                  <a:pt x="49" y="15"/>
                </a:cubicBezTo>
                <a:cubicBezTo>
                  <a:pt x="49" y="17"/>
                  <a:pt x="49" y="18"/>
                  <a:pt x="49" y="20"/>
                </a:cubicBezTo>
                <a:close/>
                <a:moveTo>
                  <a:pt x="49" y="12"/>
                </a:moveTo>
                <a:cubicBezTo>
                  <a:pt x="48" y="13"/>
                  <a:pt x="48" y="13"/>
                  <a:pt x="46" y="13"/>
                </a:cubicBezTo>
                <a:cubicBezTo>
                  <a:pt x="46" y="11"/>
                  <a:pt x="46" y="10"/>
                  <a:pt x="46" y="8"/>
                </a:cubicBezTo>
                <a:cubicBezTo>
                  <a:pt x="48" y="8"/>
                  <a:pt x="48" y="8"/>
                  <a:pt x="49" y="7"/>
                </a:cubicBezTo>
                <a:cubicBezTo>
                  <a:pt x="49" y="9"/>
                  <a:pt x="49" y="11"/>
                  <a:pt x="49" y="12"/>
                </a:cubicBezTo>
                <a:close/>
                <a:moveTo>
                  <a:pt x="52" y="23"/>
                </a:moveTo>
                <a:cubicBezTo>
                  <a:pt x="54" y="22"/>
                  <a:pt x="55" y="22"/>
                  <a:pt x="56" y="22"/>
                </a:cubicBezTo>
                <a:cubicBezTo>
                  <a:pt x="56" y="24"/>
                  <a:pt x="56" y="26"/>
                  <a:pt x="56" y="28"/>
                </a:cubicBezTo>
                <a:cubicBezTo>
                  <a:pt x="55" y="28"/>
                  <a:pt x="54" y="28"/>
                  <a:pt x="52" y="28"/>
                </a:cubicBezTo>
                <a:cubicBezTo>
                  <a:pt x="52" y="26"/>
                  <a:pt x="52" y="24"/>
                  <a:pt x="52" y="23"/>
                </a:cubicBezTo>
                <a:close/>
              </a:path>
            </a:pathLst>
          </a:custGeom>
          <a:solidFill>
            <a:srgbClr val="808184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sz="180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grpSp>
        <p:nvGrpSpPr>
          <p:cNvPr id="443" name="66 Grupo"/>
          <p:cNvGrpSpPr/>
          <p:nvPr/>
        </p:nvGrpSpPr>
        <p:grpSpPr>
          <a:xfrm>
            <a:off x="7433135" y="2644648"/>
            <a:ext cx="299181" cy="291630"/>
            <a:chOff x="7827542" y="1510532"/>
            <a:chExt cx="583019" cy="568304"/>
          </a:xfrm>
          <a:solidFill>
            <a:srgbClr val="7F8184"/>
          </a:solidFill>
        </p:grpSpPr>
        <p:sp>
          <p:nvSpPr>
            <p:cNvPr id="444" name="object 55"/>
            <p:cNvSpPr/>
            <p:nvPr/>
          </p:nvSpPr>
          <p:spPr>
            <a:xfrm>
              <a:off x="7897915" y="1855569"/>
              <a:ext cx="442271" cy="163387"/>
            </a:xfrm>
            <a:custGeom>
              <a:avLst/>
              <a:gdLst/>
              <a:ahLst/>
              <a:cxnLst/>
              <a:rect l="l" t="t" r="r" b="b"/>
              <a:pathLst>
                <a:path w="486498" h="184023">
                  <a:moveTo>
                    <a:pt x="0" y="0"/>
                  </a:moveTo>
                  <a:lnTo>
                    <a:pt x="17875" y="45702"/>
                  </a:lnTo>
                  <a:lnTo>
                    <a:pt x="43874" y="86576"/>
                  </a:lnTo>
                  <a:lnTo>
                    <a:pt x="76996" y="121618"/>
                  </a:lnTo>
                  <a:lnTo>
                    <a:pt x="116244" y="149828"/>
                  </a:lnTo>
                  <a:lnTo>
                    <a:pt x="160618" y="170201"/>
                  </a:lnTo>
                  <a:lnTo>
                    <a:pt x="209120" y="181737"/>
                  </a:lnTo>
                  <a:lnTo>
                    <a:pt x="243255" y="184023"/>
                  </a:lnTo>
                  <a:lnTo>
                    <a:pt x="260476" y="183445"/>
                  </a:lnTo>
                  <a:lnTo>
                    <a:pt x="310129" y="175078"/>
                  </a:lnTo>
                  <a:lnTo>
                    <a:pt x="355987" y="157539"/>
                  </a:lnTo>
                  <a:lnTo>
                    <a:pt x="397052" y="131830"/>
                  </a:lnTo>
                  <a:lnTo>
                    <a:pt x="399522" y="129805"/>
                  </a:lnTo>
                  <a:lnTo>
                    <a:pt x="244696" y="129805"/>
                  </a:lnTo>
                  <a:lnTo>
                    <a:pt x="229884" y="128391"/>
                  </a:lnTo>
                  <a:lnTo>
                    <a:pt x="192928" y="109327"/>
                  </a:lnTo>
                  <a:lnTo>
                    <a:pt x="172636" y="73807"/>
                  </a:lnTo>
                  <a:lnTo>
                    <a:pt x="170786" y="59594"/>
                  </a:lnTo>
                  <a:lnTo>
                    <a:pt x="171968" y="45359"/>
                  </a:lnTo>
                  <a:lnTo>
                    <a:pt x="175408" y="32324"/>
                  </a:lnTo>
                  <a:lnTo>
                    <a:pt x="180889" y="20600"/>
                  </a:lnTo>
                  <a:lnTo>
                    <a:pt x="188192" y="10294"/>
                  </a:lnTo>
                  <a:lnTo>
                    <a:pt x="197100" y="1516"/>
                  </a:lnTo>
                  <a:lnTo>
                    <a:pt x="0" y="0"/>
                  </a:lnTo>
                  <a:close/>
                </a:path>
                <a:path w="486498" h="184023">
                  <a:moveTo>
                    <a:pt x="486498" y="0"/>
                  </a:moveTo>
                  <a:lnTo>
                    <a:pt x="287502" y="0"/>
                  </a:lnTo>
                  <a:lnTo>
                    <a:pt x="296968" y="8749"/>
                  </a:lnTo>
                  <a:lnTo>
                    <a:pt x="304763" y="19039"/>
                  </a:lnTo>
                  <a:lnTo>
                    <a:pt x="310649" y="30642"/>
                  </a:lnTo>
                  <a:lnTo>
                    <a:pt x="314390" y="43331"/>
                  </a:lnTo>
                  <a:lnTo>
                    <a:pt x="315746" y="56880"/>
                  </a:lnTo>
                  <a:lnTo>
                    <a:pt x="314308" y="71468"/>
                  </a:lnTo>
                  <a:lnTo>
                    <a:pt x="294983" y="108056"/>
                  </a:lnTo>
                  <a:lnTo>
                    <a:pt x="259051" y="128092"/>
                  </a:lnTo>
                  <a:lnTo>
                    <a:pt x="244696" y="129805"/>
                  </a:lnTo>
                  <a:lnTo>
                    <a:pt x="399522" y="129805"/>
                  </a:lnTo>
                  <a:lnTo>
                    <a:pt x="432331" y="98949"/>
                  </a:lnTo>
                  <a:lnTo>
                    <a:pt x="460810" y="59913"/>
                  </a:lnTo>
                  <a:lnTo>
                    <a:pt x="481504" y="15708"/>
                  </a:lnTo>
                  <a:lnTo>
                    <a:pt x="48649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>
              <a:noAutofit/>
            </a:bodyPr>
            <a:lstStyle/>
            <a:p>
              <a:endParaRPr sz="1800"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5" name="object 56"/>
            <p:cNvSpPr/>
            <p:nvPr/>
          </p:nvSpPr>
          <p:spPr>
            <a:xfrm>
              <a:off x="7929704" y="1647953"/>
              <a:ext cx="375493" cy="127267"/>
            </a:xfrm>
            <a:custGeom>
              <a:avLst/>
              <a:gdLst/>
              <a:ahLst/>
              <a:cxnLst/>
              <a:rect l="l" t="t" r="r" b="b"/>
              <a:pathLst>
                <a:path w="413042" h="143341">
                  <a:moveTo>
                    <a:pt x="219472" y="0"/>
                  </a:moveTo>
                  <a:lnTo>
                    <a:pt x="177628" y="1790"/>
                  </a:lnTo>
                  <a:lnTo>
                    <a:pt x="138002" y="7278"/>
                  </a:lnTo>
                  <a:lnTo>
                    <a:pt x="100510" y="16394"/>
                  </a:lnTo>
                  <a:lnTo>
                    <a:pt x="53696" y="34069"/>
                  </a:lnTo>
                  <a:lnTo>
                    <a:pt x="10327" y="57899"/>
                  </a:lnTo>
                  <a:lnTo>
                    <a:pt x="0" y="64799"/>
                  </a:lnTo>
                  <a:lnTo>
                    <a:pt x="26950" y="110791"/>
                  </a:lnTo>
                  <a:lnTo>
                    <a:pt x="50114" y="143341"/>
                  </a:lnTo>
                  <a:lnTo>
                    <a:pt x="73724" y="126412"/>
                  </a:lnTo>
                  <a:lnTo>
                    <a:pt x="51423" y="95081"/>
                  </a:lnTo>
                  <a:lnTo>
                    <a:pt x="62591" y="88890"/>
                  </a:lnTo>
                  <a:lnTo>
                    <a:pt x="73966" y="83172"/>
                  </a:lnTo>
                  <a:lnTo>
                    <a:pt x="85539" y="77937"/>
                  </a:lnTo>
                  <a:lnTo>
                    <a:pt x="97301" y="73192"/>
                  </a:lnTo>
                  <a:lnTo>
                    <a:pt x="136311" y="73192"/>
                  </a:lnTo>
                  <a:lnTo>
                    <a:pt x="131648" y="62442"/>
                  </a:lnTo>
                  <a:lnTo>
                    <a:pt x="143982" y="59606"/>
                  </a:lnTo>
                  <a:lnTo>
                    <a:pt x="156444" y="57270"/>
                  </a:lnTo>
                  <a:lnTo>
                    <a:pt x="169024" y="55438"/>
                  </a:lnTo>
                  <a:lnTo>
                    <a:pt x="181710" y="54114"/>
                  </a:lnTo>
                  <a:lnTo>
                    <a:pt x="222847" y="54114"/>
                  </a:lnTo>
                  <a:lnTo>
                    <a:pt x="222847" y="53337"/>
                  </a:lnTo>
                  <a:lnTo>
                    <a:pt x="398870" y="53337"/>
                  </a:lnTo>
                  <a:lnTo>
                    <a:pt x="391064" y="48643"/>
                  </a:lnTo>
                  <a:lnTo>
                    <a:pt x="356644" y="31127"/>
                  </a:lnTo>
                  <a:lnTo>
                    <a:pt x="320713" y="17410"/>
                  </a:lnTo>
                  <a:lnTo>
                    <a:pt x="283529" y="7570"/>
                  </a:lnTo>
                  <a:lnTo>
                    <a:pt x="245350" y="1686"/>
                  </a:lnTo>
                  <a:lnTo>
                    <a:pt x="232447" y="617"/>
                  </a:lnTo>
                  <a:lnTo>
                    <a:pt x="219472" y="0"/>
                  </a:lnTo>
                  <a:close/>
                </a:path>
                <a:path w="413042" h="143341">
                  <a:moveTo>
                    <a:pt x="407176" y="70837"/>
                  </a:moveTo>
                  <a:lnTo>
                    <a:pt x="312573" y="70837"/>
                  </a:lnTo>
                  <a:lnTo>
                    <a:pt x="324418" y="75341"/>
                  </a:lnTo>
                  <a:lnTo>
                    <a:pt x="336081" y="80347"/>
                  </a:lnTo>
                  <a:lnTo>
                    <a:pt x="347557" y="85847"/>
                  </a:lnTo>
                  <a:lnTo>
                    <a:pt x="335445" y="121497"/>
                  </a:lnTo>
                  <a:lnTo>
                    <a:pt x="359067" y="138427"/>
                  </a:lnTo>
                  <a:lnTo>
                    <a:pt x="407176" y="70837"/>
                  </a:lnTo>
                  <a:close/>
                </a:path>
                <a:path w="413042" h="143341">
                  <a:moveTo>
                    <a:pt x="136311" y="73192"/>
                  </a:moveTo>
                  <a:lnTo>
                    <a:pt x="97301" y="73192"/>
                  </a:lnTo>
                  <a:lnTo>
                    <a:pt x="116726" y="99323"/>
                  </a:lnTo>
                  <a:lnTo>
                    <a:pt x="143167" y="88998"/>
                  </a:lnTo>
                  <a:lnTo>
                    <a:pt x="136311" y="73192"/>
                  </a:lnTo>
                  <a:close/>
                </a:path>
                <a:path w="413042" h="143341">
                  <a:moveTo>
                    <a:pt x="398870" y="53337"/>
                  </a:moveTo>
                  <a:lnTo>
                    <a:pt x="222847" y="53337"/>
                  </a:lnTo>
                  <a:lnTo>
                    <a:pt x="235653" y="54176"/>
                  </a:lnTo>
                  <a:lnTo>
                    <a:pt x="248344" y="55529"/>
                  </a:lnTo>
                  <a:lnTo>
                    <a:pt x="260913" y="57392"/>
                  </a:lnTo>
                  <a:lnTo>
                    <a:pt x="273351" y="59760"/>
                  </a:lnTo>
                  <a:lnTo>
                    <a:pt x="272110" y="87919"/>
                  </a:lnTo>
                  <a:lnTo>
                    <a:pt x="296393" y="99323"/>
                  </a:lnTo>
                  <a:lnTo>
                    <a:pt x="312573" y="70837"/>
                  </a:lnTo>
                  <a:lnTo>
                    <a:pt x="407176" y="70837"/>
                  </a:lnTo>
                  <a:lnTo>
                    <a:pt x="413042" y="62595"/>
                  </a:lnTo>
                  <a:lnTo>
                    <a:pt x="413042" y="62392"/>
                  </a:lnTo>
                  <a:lnTo>
                    <a:pt x="402156" y="55312"/>
                  </a:lnTo>
                  <a:lnTo>
                    <a:pt x="398870" y="53337"/>
                  </a:lnTo>
                  <a:close/>
                </a:path>
                <a:path w="413042" h="143341">
                  <a:moveTo>
                    <a:pt x="222847" y="54114"/>
                  </a:moveTo>
                  <a:lnTo>
                    <a:pt x="181710" y="54114"/>
                  </a:lnTo>
                  <a:lnTo>
                    <a:pt x="193713" y="84680"/>
                  </a:lnTo>
                  <a:lnTo>
                    <a:pt x="222847" y="84680"/>
                  </a:lnTo>
                  <a:lnTo>
                    <a:pt x="222847" y="54114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>
              <a:noAutofit/>
            </a:bodyPr>
            <a:lstStyle/>
            <a:p>
              <a:endParaRPr sz="1800"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6" name="object 57"/>
            <p:cNvSpPr/>
            <p:nvPr/>
          </p:nvSpPr>
          <p:spPr>
            <a:xfrm>
              <a:off x="8069124" y="1766290"/>
              <a:ext cx="99538" cy="189164"/>
            </a:xfrm>
            <a:custGeom>
              <a:avLst/>
              <a:gdLst/>
              <a:ahLst/>
              <a:cxnLst/>
              <a:rect l="l" t="t" r="r" b="b"/>
              <a:pathLst>
                <a:path w="109492" h="213055">
                  <a:moveTo>
                    <a:pt x="62506" y="0"/>
                  </a:moveTo>
                  <a:lnTo>
                    <a:pt x="47342" y="0"/>
                  </a:lnTo>
                  <a:lnTo>
                    <a:pt x="30578" y="108381"/>
                  </a:lnTo>
                  <a:lnTo>
                    <a:pt x="19489" y="115543"/>
                  </a:lnTo>
                  <a:lnTo>
                    <a:pt x="10412" y="125047"/>
                  </a:lnTo>
                  <a:lnTo>
                    <a:pt x="3773" y="136480"/>
                  </a:lnTo>
                  <a:lnTo>
                    <a:pt x="0" y="149426"/>
                  </a:lnTo>
                  <a:lnTo>
                    <a:pt x="1310" y="166028"/>
                  </a:lnTo>
                  <a:lnTo>
                    <a:pt x="21653" y="202249"/>
                  </a:lnTo>
                  <a:lnTo>
                    <a:pt x="44987" y="213055"/>
                  </a:lnTo>
                  <a:lnTo>
                    <a:pt x="61819" y="211846"/>
                  </a:lnTo>
                  <a:lnTo>
                    <a:pt x="76454" y="207679"/>
                  </a:lnTo>
                  <a:lnTo>
                    <a:pt x="88715" y="200937"/>
                  </a:lnTo>
                  <a:lnTo>
                    <a:pt x="98426" y="192000"/>
                  </a:lnTo>
                  <a:lnTo>
                    <a:pt x="99499" y="190347"/>
                  </a:lnTo>
                  <a:lnTo>
                    <a:pt x="54924" y="190347"/>
                  </a:lnTo>
                  <a:lnTo>
                    <a:pt x="41091" y="187201"/>
                  </a:lnTo>
                  <a:lnTo>
                    <a:pt x="30276" y="178742"/>
                  </a:lnTo>
                  <a:lnTo>
                    <a:pt x="23968" y="166475"/>
                  </a:lnTo>
                  <a:lnTo>
                    <a:pt x="23990" y="166028"/>
                  </a:lnTo>
                  <a:lnTo>
                    <a:pt x="25766" y="149640"/>
                  </a:lnTo>
                  <a:lnTo>
                    <a:pt x="32042" y="137186"/>
                  </a:lnTo>
                  <a:lnTo>
                    <a:pt x="41714" y="129331"/>
                  </a:lnTo>
                  <a:lnTo>
                    <a:pt x="53723" y="126336"/>
                  </a:lnTo>
                  <a:lnTo>
                    <a:pt x="99557" y="126336"/>
                  </a:lnTo>
                  <a:lnTo>
                    <a:pt x="92450" y="117573"/>
                  </a:lnTo>
                  <a:lnTo>
                    <a:pt x="83414" y="110637"/>
                  </a:lnTo>
                  <a:lnTo>
                    <a:pt x="79270" y="108381"/>
                  </a:lnTo>
                  <a:lnTo>
                    <a:pt x="62506" y="0"/>
                  </a:lnTo>
                  <a:close/>
                </a:path>
                <a:path w="109492" h="213055">
                  <a:moveTo>
                    <a:pt x="99557" y="126336"/>
                  </a:moveTo>
                  <a:lnTo>
                    <a:pt x="53723" y="126336"/>
                  </a:lnTo>
                  <a:lnTo>
                    <a:pt x="68062" y="129355"/>
                  </a:lnTo>
                  <a:lnTo>
                    <a:pt x="79127" y="137522"/>
                  </a:lnTo>
                  <a:lnTo>
                    <a:pt x="85668" y="149426"/>
                  </a:lnTo>
                  <a:lnTo>
                    <a:pt x="85664" y="149640"/>
                  </a:lnTo>
                  <a:lnTo>
                    <a:pt x="84045" y="166475"/>
                  </a:lnTo>
                  <a:lnTo>
                    <a:pt x="78003" y="179079"/>
                  </a:lnTo>
                  <a:lnTo>
                    <a:pt x="68591" y="187079"/>
                  </a:lnTo>
                  <a:lnTo>
                    <a:pt x="56842" y="190290"/>
                  </a:lnTo>
                  <a:lnTo>
                    <a:pt x="54924" y="190347"/>
                  </a:lnTo>
                  <a:lnTo>
                    <a:pt x="99499" y="190347"/>
                  </a:lnTo>
                  <a:lnTo>
                    <a:pt x="105410" y="181250"/>
                  </a:lnTo>
                  <a:lnTo>
                    <a:pt x="109492" y="169069"/>
                  </a:lnTo>
                  <a:lnTo>
                    <a:pt x="108713" y="152342"/>
                  </a:lnTo>
                  <a:lnTo>
                    <a:pt x="105407" y="138280"/>
                  </a:lnTo>
                  <a:lnTo>
                    <a:pt x="99884" y="126739"/>
                  </a:lnTo>
                  <a:lnTo>
                    <a:pt x="99557" y="126336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>
              <a:noAutofit/>
            </a:bodyPr>
            <a:lstStyle/>
            <a:p>
              <a:endParaRPr sz="1800"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7" name="object 58"/>
            <p:cNvSpPr/>
            <p:nvPr/>
          </p:nvSpPr>
          <p:spPr>
            <a:xfrm>
              <a:off x="7827542" y="1510532"/>
              <a:ext cx="583019" cy="568304"/>
            </a:xfrm>
            <a:custGeom>
              <a:avLst/>
              <a:gdLst/>
              <a:ahLst/>
              <a:cxnLst/>
              <a:rect l="l" t="t" r="r" b="b"/>
              <a:pathLst>
                <a:path w="641321" h="640079">
                  <a:moveTo>
                    <a:pt x="338070" y="0"/>
                  </a:moveTo>
                  <a:lnTo>
                    <a:pt x="297405" y="0"/>
                  </a:lnTo>
                  <a:lnTo>
                    <a:pt x="284120" y="1270"/>
                  </a:lnTo>
                  <a:lnTo>
                    <a:pt x="271121" y="3810"/>
                  </a:lnTo>
                  <a:lnTo>
                    <a:pt x="258403" y="5080"/>
                  </a:lnTo>
                  <a:lnTo>
                    <a:pt x="245957" y="8890"/>
                  </a:lnTo>
                  <a:lnTo>
                    <a:pt x="233779" y="11430"/>
                  </a:lnTo>
                  <a:lnTo>
                    <a:pt x="221862" y="15240"/>
                  </a:lnTo>
                  <a:lnTo>
                    <a:pt x="198783" y="22860"/>
                  </a:lnTo>
                  <a:lnTo>
                    <a:pt x="187609" y="27940"/>
                  </a:lnTo>
                  <a:lnTo>
                    <a:pt x="59180" y="31750"/>
                  </a:lnTo>
                  <a:lnTo>
                    <a:pt x="45575" y="35560"/>
                  </a:lnTo>
                  <a:lnTo>
                    <a:pt x="35877" y="44450"/>
                  </a:lnTo>
                  <a:lnTo>
                    <a:pt x="32129" y="58420"/>
                  </a:lnTo>
                  <a:lnTo>
                    <a:pt x="32129" y="180340"/>
                  </a:lnTo>
                  <a:lnTo>
                    <a:pt x="26884" y="191770"/>
                  </a:lnTo>
                  <a:lnTo>
                    <a:pt x="10341" y="238760"/>
                  </a:lnTo>
                  <a:lnTo>
                    <a:pt x="2889" y="276860"/>
                  </a:lnTo>
                  <a:lnTo>
                    <a:pt x="0" y="316230"/>
                  </a:lnTo>
                  <a:lnTo>
                    <a:pt x="248" y="330200"/>
                  </a:lnTo>
                  <a:lnTo>
                    <a:pt x="3975" y="369570"/>
                  </a:lnTo>
                  <a:lnTo>
                    <a:pt x="15540" y="419100"/>
                  </a:lnTo>
                  <a:lnTo>
                    <a:pt x="28816" y="453390"/>
                  </a:lnTo>
                  <a:lnTo>
                    <a:pt x="32129" y="581660"/>
                  </a:lnTo>
                  <a:lnTo>
                    <a:pt x="35796" y="595630"/>
                  </a:lnTo>
                  <a:lnTo>
                    <a:pt x="45437" y="604520"/>
                  </a:lnTo>
                  <a:lnTo>
                    <a:pt x="59008" y="608330"/>
                  </a:lnTo>
                  <a:lnTo>
                    <a:pt x="180592" y="608330"/>
                  </a:lnTo>
                  <a:lnTo>
                    <a:pt x="191931" y="613410"/>
                  </a:lnTo>
                  <a:lnTo>
                    <a:pt x="215299" y="623570"/>
                  </a:lnTo>
                  <a:lnTo>
                    <a:pt x="227308" y="627380"/>
                  </a:lnTo>
                  <a:lnTo>
                    <a:pt x="239519" y="629920"/>
                  </a:lnTo>
                  <a:lnTo>
                    <a:pt x="251923" y="633730"/>
                  </a:lnTo>
                  <a:lnTo>
                    <a:pt x="264508" y="636270"/>
                  </a:lnTo>
                  <a:lnTo>
                    <a:pt x="303251" y="640080"/>
                  </a:lnTo>
                  <a:lnTo>
                    <a:pt x="343915" y="640080"/>
                  </a:lnTo>
                  <a:lnTo>
                    <a:pt x="357200" y="638810"/>
                  </a:lnTo>
                  <a:lnTo>
                    <a:pt x="370199" y="636270"/>
                  </a:lnTo>
                  <a:lnTo>
                    <a:pt x="382918" y="635000"/>
                  </a:lnTo>
                  <a:lnTo>
                    <a:pt x="395363" y="632460"/>
                  </a:lnTo>
                  <a:lnTo>
                    <a:pt x="419458" y="624840"/>
                  </a:lnTo>
                  <a:lnTo>
                    <a:pt x="442537" y="617220"/>
                  </a:lnTo>
                  <a:lnTo>
                    <a:pt x="453712" y="612140"/>
                  </a:lnTo>
                  <a:lnTo>
                    <a:pt x="582141" y="608330"/>
                  </a:lnTo>
                  <a:lnTo>
                    <a:pt x="595745" y="604520"/>
                  </a:lnTo>
                  <a:lnTo>
                    <a:pt x="605443" y="595630"/>
                  </a:lnTo>
                  <a:lnTo>
                    <a:pt x="298023" y="595630"/>
                  </a:lnTo>
                  <a:lnTo>
                    <a:pt x="275889" y="593090"/>
                  </a:lnTo>
                  <a:lnTo>
                    <a:pt x="265110" y="590550"/>
                  </a:lnTo>
                  <a:lnTo>
                    <a:pt x="68451" y="590550"/>
                  </a:lnTo>
                  <a:lnTo>
                    <a:pt x="64158" y="589280"/>
                  </a:lnTo>
                  <a:lnTo>
                    <a:pt x="60526" y="586740"/>
                  </a:lnTo>
                  <a:lnTo>
                    <a:pt x="66947" y="580390"/>
                  </a:lnTo>
                  <a:lnTo>
                    <a:pt x="53554" y="580390"/>
                  </a:lnTo>
                  <a:lnTo>
                    <a:pt x="51217" y="576580"/>
                  </a:lnTo>
                  <a:lnTo>
                    <a:pt x="49845" y="572770"/>
                  </a:lnTo>
                  <a:lnTo>
                    <a:pt x="49845" y="567690"/>
                  </a:lnTo>
                  <a:lnTo>
                    <a:pt x="54045" y="553720"/>
                  </a:lnTo>
                  <a:lnTo>
                    <a:pt x="64806" y="546100"/>
                  </a:lnTo>
                  <a:lnTo>
                    <a:pt x="77722" y="544830"/>
                  </a:lnTo>
                  <a:lnTo>
                    <a:pt x="161171" y="544830"/>
                  </a:lnTo>
                  <a:lnTo>
                    <a:pt x="157647" y="542290"/>
                  </a:lnTo>
                  <a:lnTo>
                    <a:pt x="125485" y="515620"/>
                  </a:lnTo>
                  <a:lnTo>
                    <a:pt x="97896" y="482600"/>
                  </a:lnTo>
                  <a:lnTo>
                    <a:pt x="75448" y="447040"/>
                  </a:lnTo>
                  <a:lnTo>
                    <a:pt x="58711" y="407670"/>
                  </a:lnTo>
                  <a:lnTo>
                    <a:pt x="48251" y="364490"/>
                  </a:lnTo>
                  <a:lnTo>
                    <a:pt x="44638" y="320040"/>
                  </a:lnTo>
                  <a:lnTo>
                    <a:pt x="45553" y="297180"/>
                  </a:lnTo>
                  <a:lnTo>
                    <a:pt x="52661" y="254000"/>
                  </a:lnTo>
                  <a:lnTo>
                    <a:pt x="66330" y="212090"/>
                  </a:lnTo>
                  <a:lnTo>
                    <a:pt x="85994" y="175260"/>
                  </a:lnTo>
                  <a:lnTo>
                    <a:pt x="111083" y="140970"/>
                  </a:lnTo>
                  <a:lnTo>
                    <a:pt x="141030" y="110490"/>
                  </a:lnTo>
                  <a:lnTo>
                    <a:pt x="161171" y="95250"/>
                  </a:lnTo>
                  <a:lnTo>
                    <a:pt x="68451" y="95250"/>
                  </a:lnTo>
                  <a:lnTo>
                    <a:pt x="64158" y="93980"/>
                  </a:lnTo>
                  <a:lnTo>
                    <a:pt x="60526" y="91440"/>
                  </a:lnTo>
                  <a:lnTo>
                    <a:pt x="66947" y="85090"/>
                  </a:lnTo>
                  <a:lnTo>
                    <a:pt x="53554" y="85090"/>
                  </a:lnTo>
                  <a:lnTo>
                    <a:pt x="51217" y="81280"/>
                  </a:lnTo>
                  <a:lnTo>
                    <a:pt x="49845" y="77470"/>
                  </a:lnTo>
                  <a:lnTo>
                    <a:pt x="49845" y="72390"/>
                  </a:lnTo>
                  <a:lnTo>
                    <a:pt x="54045" y="59690"/>
                  </a:lnTo>
                  <a:lnTo>
                    <a:pt x="64806" y="50800"/>
                  </a:lnTo>
                  <a:lnTo>
                    <a:pt x="73086" y="49530"/>
                  </a:lnTo>
                  <a:lnTo>
                    <a:pt x="268703" y="49530"/>
                  </a:lnTo>
                  <a:lnTo>
                    <a:pt x="298023" y="44450"/>
                  </a:lnTo>
                  <a:lnTo>
                    <a:pt x="605524" y="44450"/>
                  </a:lnTo>
                  <a:lnTo>
                    <a:pt x="595884" y="35560"/>
                  </a:lnTo>
                  <a:lnTo>
                    <a:pt x="582312" y="31750"/>
                  </a:lnTo>
                  <a:lnTo>
                    <a:pt x="460729" y="31750"/>
                  </a:lnTo>
                  <a:lnTo>
                    <a:pt x="437817" y="21590"/>
                  </a:lnTo>
                  <a:lnTo>
                    <a:pt x="426021" y="16510"/>
                  </a:lnTo>
                  <a:lnTo>
                    <a:pt x="414013" y="12700"/>
                  </a:lnTo>
                  <a:lnTo>
                    <a:pt x="401801" y="10160"/>
                  </a:lnTo>
                  <a:lnTo>
                    <a:pt x="389398" y="6350"/>
                  </a:lnTo>
                  <a:lnTo>
                    <a:pt x="376813" y="3810"/>
                  </a:lnTo>
                  <a:lnTo>
                    <a:pt x="338070" y="0"/>
                  </a:lnTo>
                  <a:close/>
                </a:path>
                <a:path w="641321" h="640079">
                  <a:moveTo>
                    <a:pt x="605524" y="44450"/>
                  </a:moveTo>
                  <a:lnTo>
                    <a:pt x="343298" y="44450"/>
                  </a:lnTo>
                  <a:lnTo>
                    <a:pt x="386990" y="52070"/>
                  </a:lnTo>
                  <a:lnTo>
                    <a:pt x="407903" y="58420"/>
                  </a:lnTo>
                  <a:lnTo>
                    <a:pt x="447506" y="74930"/>
                  </a:lnTo>
                  <a:lnTo>
                    <a:pt x="483673" y="97790"/>
                  </a:lnTo>
                  <a:lnTo>
                    <a:pt x="515835" y="124460"/>
                  </a:lnTo>
                  <a:lnTo>
                    <a:pt x="543425" y="157480"/>
                  </a:lnTo>
                  <a:lnTo>
                    <a:pt x="565872" y="193040"/>
                  </a:lnTo>
                  <a:lnTo>
                    <a:pt x="582610" y="232410"/>
                  </a:lnTo>
                  <a:lnTo>
                    <a:pt x="593069" y="275590"/>
                  </a:lnTo>
                  <a:lnTo>
                    <a:pt x="596682" y="320040"/>
                  </a:lnTo>
                  <a:lnTo>
                    <a:pt x="595767" y="342900"/>
                  </a:lnTo>
                  <a:lnTo>
                    <a:pt x="588660" y="386080"/>
                  </a:lnTo>
                  <a:lnTo>
                    <a:pt x="574990" y="427990"/>
                  </a:lnTo>
                  <a:lnTo>
                    <a:pt x="555327" y="464820"/>
                  </a:lnTo>
                  <a:lnTo>
                    <a:pt x="530237" y="499110"/>
                  </a:lnTo>
                  <a:lnTo>
                    <a:pt x="500290" y="529590"/>
                  </a:lnTo>
                  <a:lnTo>
                    <a:pt x="466055" y="554990"/>
                  </a:lnTo>
                  <a:lnTo>
                    <a:pt x="428098" y="574040"/>
                  </a:lnTo>
                  <a:lnTo>
                    <a:pt x="386990" y="588010"/>
                  </a:lnTo>
                  <a:lnTo>
                    <a:pt x="343298" y="595630"/>
                  </a:lnTo>
                  <a:lnTo>
                    <a:pt x="605443" y="595630"/>
                  </a:lnTo>
                  <a:lnTo>
                    <a:pt x="606806" y="590550"/>
                  </a:lnTo>
                  <a:lnTo>
                    <a:pt x="568234" y="590550"/>
                  </a:lnTo>
                  <a:lnTo>
                    <a:pt x="554902" y="586740"/>
                  </a:lnTo>
                  <a:lnTo>
                    <a:pt x="546510" y="575310"/>
                  </a:lnTo>
                  <a:lnTo>
                    <a:pt x="544993" y="562610"/>
                  </a:lnTo>
                  <a:lnTo>
                    <a:pt x="546365" y="558800"/>
                  </a:lnTo>
                  <a:lnTo>
                    <a:pt x="548689" y="554990"/>
                  </a:lnTo>
                  <a:lnTo>
                    <a:pt x="562092" y="554990"/>
                  </a:lnTo>
                  <a:lnTo>
                    <a:pt x="555674" y="548640"/>
                  </a:lnTo>
                  <a:lnTo>
                    <a:pt x="559293" y="546100"/>
                  </a:lnTo>
                  <a:lnTo>
                    <a:pt x="563599" y="544830"/>
                  </a:lnTo>
                  <a:lnTo>
                    <a:pt x="609191" y="544830"/>
                  </a:lnTo>
                  <a:lnTo>
                    <a:pt x="609192" y="459740"/>
                  </a:lnTo>
                  <a:lnTo>
                    <a:pt x="627529" y="414020"/>
                  </a:lnTo>
                  <a:lnTo>
                    <a:pt x="636439" y="375920"/>
                  </a:lnTo>
                  <a:lnTo>
                    <a:pt x="640882" y="337820"/>
                  </a:lnTo>
                  <a:lnTo>
                    <a:pt x="641321" y="323850"/>
                  </a:lnTo>
                  <a:lnTo>
                    <a:pt x="641073" y="309880"/>
                  </a:lnTo>
                  <a:lnTo>
                    <a:pt x="637345" y="270510"/>
                  </a:lnTo>
                  <a:lnTo>
                    <a:pt x="625780" y="220980"/>
                  </a:lnTo>
                  <a:lnTo>
                    <a:pt x="609192" y="180340"/>
                  </a:lnTo>
                  <a:lnTo>
                    <a:pt x="609192" y="95250"/>
                  </a:lnTo>
                  <a:lnTo>
                    <a:pt x="568234" y="95250"/>
                  </a:lnTo>
                  <a:lnTo>
                    <a:pt x="554905" y="91440"/>
                  </a:lnTo>
                  <a:lnTo>
                    <a:pt x="546513" y="81280"/>
                  </a:lnTo>
                  <a:lnTo>
                    <a:pt x="544993" y="67310"/>
                  </a:lnTo>
                  <a:lnTo>
                    <a:pt x="546365" y="63500"/>
                  </a:lnTo>
                  <a:lnTo>
                    <a:pt x="548689" y="59690"/>
                  </a:lnTo>
                  <a:lnTo>
                    <a:pt x="562092" y="59690"/>
                  </a:lnTo>
                  <a:lnTo>
                    <a:pt x="555674" y="53340"/>
                  </a:lnTo>
                  <a:lnTo>
                    <a:pt x="559293" y="50800"/>
                  </a:lnTo>
                  <a:lnTo>
                    <a:pt x="563599" y="49530"/>
                  </a:lnTo>
                  <a:lnTo>
                    <a:pt x="606858" y="49530"/>
                  </a:lnTo>
                  <a:lnTo>
                    <a:pt x="605524" y="44450"/>
                  </a:lnTo>
                  <a:close/>
                </a:path>
                <a:path w="641321" h="640079">
                  <a:moveTo>
                    <a:pt x="175266" y="554990"/>
                  </a:moveTo>
                  <a:lnTo>
                    <a:pt x="92632" y="554990"/>
                  </a:lnTo>
                  <a:lnTo>
                    <a:pt x="94969" y="558800"/>
                  </a:lnTo>
                  <a:lnTo>
                    <a:pt x="96327" y="562610"/>
                  </a:lnTo>
                  <a:lnTo>
                    <a:pt x="96327" y="567690"/>
                  </a:lnTo>
                  <a:lnTo>
                    <a:pt x="92128" y="580390"/>
                  </a:lnTo>
                  <a:lnTo>
                    <a:pt x="81367" y="589280"/>
                  </a:lnTo>
                  <a:lnTo>
                    <a:pt x="73086" y="590550"/>
                  </a:lnTo>
                  <a:lnTo>
                    <a:pt x="265110" y="590550"/>
                  </a:lnTo>
                  <a:lnTo>
                    <a:pt x="254330" y="588010"/>
                  </a:lnTo>
                  <a:lnTo>
                    <a:pt x="233418" y="581660"/>
                  </a:lnTo>
                  <a:lnTo>
                    <a:pt x="213222" y="574040"/>
                  </a:lnTo>
                  <a:lnTo>
                    <a:pt x="193814" y="565150"/>
                  </a:lnTo>
                  <a:lnTo>
                    <a:pt x="175266" y="554990"/>
                  </a:lnTo>
                  <a:close/>
                </a:path>
                <a:path w="641321" h="640079">
                  <a:moveTo>
                    <a:pt x="562092" y="554990"/>
                  </a:moveTo>
                  <a:lnTo>
                    <a:pt x="548689" y="554990"/>
                  </a:lnTo>
                  <a:lnTo>
                    <a:pt x="580794" y="586740"/>
                  </a:lnTo>
                  <a:lnTo>
                    <a:pt x="577162" y="589280"/>
                  </a:lnTo>
                  <a:lnTo>
                    <a:pt x="572870" y="590550"/>
                  </a:lnTo>
                  <a:lnTo>
                    <a:pt x="606806" y="590550"/>
                  </a:lnTo>
                  <a:lnTo>
                    <a:pt x="609191" y="581660"/>
                  </a:lnTo>
                  <a:lnTo>
                    <a:pt x="609191" y="580390"/>
                  </a:lnTo>
                  <a:lnTo>
                    <a:pt x="587767" y="580390"/>
                  </a:lnTo>
                  <a:lnTo>
                    <a:pt x="562092" y="554990"/>
                  </a:lnTo>
                  <a:close/>
                </a:path>
                <a:path w="641321" h="640079">
                  <a:moveTo>
                    <a:pt x="161171" y="544830"/>
                  </a:moveTo>
                  <a:lnTo>
                    <a:pt x="77722" y="544830"/>
                  </a:lnTo>
                  <a:lnTo>
                    <a:pt x="82027" y="546100"/>
                  </a:lnTo>
                  <a:lnTo>
                    <a:pt x="85647" y="548640"/>
                  </a:lnTo>
                  <a:lnTo>
                    <a:pt x="53554" y="580390"/>
                  </a:lnTo>
                  <a:lnTo>
                    <a:pt x="66947" y="580390"/>
                  </a:lnTo>
                  <a:lnTo>
                    <a:pt x="92632" y="554990"/>
                  </a:lnTo>
                  <a:lnTo>
                    <a:pt x="175266" y="554990"/>
                  </a:lnTo>
                  <a:lnTo>
                    <a:pt x="161171" y="544830"/>
                  </a:lnTo>
                  <a:close/>
                </a:path>
                <a:path w="641321" h="640079">
                  <a:moveTo>
                    <a:pt x="609191" y="544830"/>
                  </a:moveTo>
                  <a:lnTo>
                    <a:pt x="568234" y="544830"/>
                  </a:lnTo>
                  <a:lnTo>
                    <a:pt x="581566" y="548640"/>
                  </a:lnTo>
                  <a:lnTo>
                    <a:pt x="589958" y="558800"/>
                  </a:lnTo>
                  <a:lnTo>
                    <a:pt x="591475" y="572770"/>
                  </a:lnTo>
                  <a:lnTo>
                    <a:pt x="590103" y="576580"/>
                  </a:lnTo>
                  <a:lnTo>
                    <a:pt x="587767" y="580390"/>
                  </a:lnTo>
                  <a:lnTo>
                    <a:pt x="609191" y="580390"/>
                  </a:lnTo>
                  <a:lnTo>
                    <a:pt x="609191" y="544830"/>
                  </a:lnTo>
                  <a:close/>
                </a:path>
                <a:path w="641321" h="640079">
                  <a:moveTo>
                    <a:pt x="230052" y="59690"/>
                  </a:moveTo>
                  <a:lnTo>
                    <a:pt x="92632" y="59690"/>
                  </a:lnTo>
                  <a:lnTo>
                    <a:pt x="94969" y="63500"/>
                  </a:lnTo>
                  <a:lnTo>
                    <a:pt x="96327" y="67310"/>
                  </a:lnTo>
                  <a:lnTo>
                    <a:pt x="96327" y="72390"/>
                  </a:lnTo>
                  <a:lnTo>
                    <a:pt x="92130" y="86360"/>
                  </a:lnTo>
                  <a:lnTo>
                    <a:pt x="81374" y="93980"/>
                  </a:lnTo>
                  <a:lnTo>
                    <a:pt x="68451" y="95250"/>
                  </a:lnTo>
                  <a:lnTo>
                    <a:pt x="161171" y="95250"/>
                  </a:lnTo>
                  <a:lnTo>
                    <a:pt x="175266" y="85090"/>
                  </a:lnTo>
                  <a:lnTo>
                    <a:pt x="193814" y="74930"/>
                  </a:lnTo>
                  <a:lnTo>
                    <a:pt x="213222" y="66040"/>
                  </a:lnTo>
                  <a:lnTo>
                    <a:pt x="230052" y="59690"/>
                  </a:lnTo>
                  <a:close/>
                </a:path>
                <a:path w="641321" h="640079">
                  <a:moveTo>
                    <a:pt x="562092" y="59690"/>
                  </a:moveTo>
                  <a:lnTo>
                    <a:pt x="548689" y="59690"/>
                  </a:lnTo>
                  <a:lnTo>
                    <a:pt x="580794" y="91440"/>
                  </a:lnTo>
                  <a:lnTo>
                    <a:pt x="577162" y="93980"/>
                  </a:lnTo>
                  <a:lnTo>
                    <a:pt x="572870" y="95250"/>
                  </a:lnTo>
                  <a:lnTo>
                    <a:pt x="609192" y="95250"/>
                  </a:lnTo>
                  <a:lnTo>
                    <a:pt x="609192" y="85090"/>
                  </a:lnTo>
                  <a:lnTo>
                    <a:pt x="587767" y="85090"/>
                  </a:lnTo>
                  <a:lnTo>
                    <a:pt x="562092" y="59690"/>
                  </a:lnTo>
                  <a:close/>
                </a:path>
                <a:path w="641321" h="640079">
                  <a:moveTo>
                    <a:pt x="268703" y="49530"/>
                  </a:moveTo>
                  <a:lnTo>
                    <a:pt x="77722" y="49530"/>
                  </a:lnTo>
                  <a:lnTo>
                    <a:pt x="82027" y="50800"/>
                  </a:lnTo>
                  <a:lnTo>
                    <a:pt x="85647" y="53340"/>
                  </a:lnTo>
                  <a:lnTo>
                    <a:pt x="53554" y="85090"/>
                  </a:lnTo>
                  <a:lnTo>
                    <a:pt x="66947" y="85090"/>
                  </a:lnTo>
                  <a:lnTo>
                    <a:pt x="92632" y="59690"/>
                  </a:lnTo>
                  <a:lnTo>
                    <a:pt x="230052" y="59690"/>
                  </a:lnTo>
                  <a:lnTo>
                    <a:pt x="233418" y="58420"/>
                  </a:lnTo>
                  <a:lnTo>
                    <a:pt x="254330" y="52070"/>
                  </a:lnTo>
                  <a:lnTo>
                    <a:pt x="268703" y="49530"/>
                  </a:lnTo>
                  <a:close/>
                </a:path>
                <a:path w="641321" h="640079">
                  <a:moveTo>
                    <a:pt x="606858" y="49530"/>
                  </a:moveTo>
                  <a:lnTo>
                    <a:pt x="568234" y="49530"/>
                  </a:lnTo>
                  <a:lnTo>
                    <a:pt x="581566" y="53340"/>
                  </a:lnTo>
                  <a:lnTo>
                    <a:pt x="589958" y="64770"/>
                  </a:lnTo>
                  <a:lnTo>
                    <a:pt x="591475" y="77470"/>
                  </a:lnTo>
                  <a:lnTo>
                    <a:pt x="590103" y="81280"/>
                  </a:lnTo>
                  <a:lnTo>
                    <a:pt x="587767" y="85090"/>
                  </a:lnTo>
                  <a:lnTo>
                    <a:pt x="609192" y="85090"/>
                  </a:lnTo>
                  <a:lnTo>
                    <a:pt x="609192" y="58420"/>
                  </a:lnTo>
                  <a:lnTo>
                    <a:pt x="606858" y="4953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>
              <a:noAutofit/>
            </a:bodyPr>
            <a:lstStyle/>
            <a:p>
              <a:endParaRPr sz="1800"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48" name="Rectángulo redondeado 447">
            <a:hlinkClick r:id="" action="ppaction://noaction"/>
          </p:cNvPr>
          <p:cNvSpPr/>
          <p:nvPr/>
        </p:nvSpPr>
        <p:spPr bwMode="auto">
          <a:xfrm>
            <a:off x="1269667" y="4458235"/>
            <a:ext cx="1080000" cy="1800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accent5">
                <a:lumMod val="75000"/>
              </a:schemeClr>
            </a:solidFill>
            <a:prstDash val="dash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33"/>
            <a:r>
              <a:rPr lang="es-MX" sz="1100" b="1" dirty="0" smtClean="0">
                <a:solidFill>
                  <a:srgbClr val="FF8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Transmisión*</a:t>
            </a:r>
            <a:endParaRPr lang="es-MX" sz="1100" b="1" dirty="0">
              <a:solidFill>
                <a:srgbClr val="FF8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449" name="Rectángulo redondeado 448">
            <a:hlinkClick r:id="" action="ppaction://noaction"/>
          </p:cNvPr>
          <p:cNvSpPr/>
          <p:nvPr/>
        </p:nvSpPr>
        <p:spPr bwMode="auto">
          <a:xfrm>
            <a:off x="6778569" y="4470937"/>
            <a:ext cx="1080000" cy="1800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accent5">
                <a:lumMod val="75000"/>
              </a:schemeClr>
            </a:solidFill>
            <a:prstDash val="dash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33"/>
            <a:r>
              <a:rPr lang="es-MX" sz="1100" b="1" dirty="0" smtClean="0">
                <a:solidFill>
                  <a:srgbClr val="FF8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Distribución*</a:t>
            </a:r>
            <a:endParaRPr lang="es-MX" sz="1100" b="1" dirty="0">
              <a:solidFill>
                <a:srgbClr val="FF8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Conector angular 9"/>
          <p:cNvCxnSpPr>
            <a:stCxn id="130" idx="2"/>
            <a:endCxn id="324" idx="0"/>
          </p:cNvCxnSpPr>
          <p:nvPr/>
        </p:nvCxnSpPr>
        <p:spPr>
          <a:xfrm rot="5400000">
            <a:off x="2739026" y="-181162"/>
            <a:ext cx="224055" cy="3325506"/>
          </a:xfrm>
          <a:prstGeom prst="bentConnector3">
            <a:avLst/>
          </a:prstGeom>
          <a:ln>
            <a:solidFill>
              <a:schemeClr val="accent5">
                <a:lumMod val="50000"/>
              </a:schemeClr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angular 11"/>
          <p:cNvCxnSpPr>
            <a:stCxn id="130" idx="2"/>
            <a:endCxn id="425" idx="0"/>
          </p:cNvCxnSpPr>
          <p:nvPr/>
        </p:nvCxnSpPr>
        <p:spPr>
          <a:xfrm rot="16200000" flipH="1">
            <a:off x="6120834" y="-237465"/>
            <a:ext cx="226374" cy="3440431"/>
          </a:xfrm>
          <a:prstGeom prst="bentConnector3">
            <a:avLst/>
          </a:prstGeom>
          <a:ln>
            <a:solidFill>
              <a:schemeClr val="accent5">
                <a:lumMod val="50000"/>
              </a:schemeClr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Rectángulo redondeado 129">
            <a:hlinkClick r:id="" action="ppaction://noaction"/>
          </p:cNvPr>
          <p:cNvSpPr/>
          <p:nvPr/>
        </p:nvSpPr>
        <p:spPr bwMode="auto">
          <a:xfrm>
            <a:off x="1352104" y="1165551"/>
            <a:ext cx="6323403" cy="20401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5">
                <a:lumMod val="75000"/>
              </a:schemeClr>
            </a:solidFill>
            <a:prstDash val="dash"/>
            <a:headEnd type="none" w="med" len="med"/>
            <a:tailEnd type="none" w="med" len="med"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33"/>
            <a:r>
              <a:rPr lang="es-MX" sz="1200" b="1" dirty="0" smtClean="0">
                <a:solidFill>
                  <a:srgbClr val="FF8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Planeación del SEN*</a:t>
            </a:r>
            <a:endParaRPr lang="es-MX" sz="1200" b="1" dirty="0">
              <a:solidFill>
                <a:srgbClr val="FF8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grpSp>
        <p:nvGrpSpPr>
          <p:cNvPr id="132" name="44 Grupo"/>
          <p:cNvGrpSpPr>
            <a:grpSpLocks noChangeAspect="1"/>
          </p:cNvGrpSpPr>
          <p:nvPr/>
        </p:nvGrpSpPr>
        <p:grpSpPr>
          <a:xfrm>
            <a:off x="4177067" y="497306"/>
            <a:ext cx="883438" cy="483480"/>
            <a:chOff x="122238" y="993775"/>
            <a:chExt cx="8899525" cy="4870451"/>
          </a:xfrm>
          <a:solidFill>
            <a:srgbClr val="A9A9A9"/>
          </a:solidFill>
        </p:grpSpPr>
        <p:sp>
          <p:nvSpPr>
            <p:cNvPr id="133" name="Freeform 5"/>
            <p:cNvSpPr>
              <a:spLocks/>
            </p:cNvSpPr>
            <p:nvPr/>
          </p:nvSpPr>
          <p:spPr bwMode="auto">
            <a:xfrm>
              <a:off x="2971801" y="993775"/>
              <a:ext cx="2174875" cy="2355850"/>
            </a:xfrm>
            <a:custGeom>
              <a:avLst/>
              <a:gdLst>
                <a:gd name="T0" fmla="*/ 116 w 193"/>
                <a:gd name="T1" fmla="*/ 209 h 209"/>
                <a:gd name="T2" fmla="*/ 0 w 193"/>
                <a:gd name="T3" fmla="*/ 105 h 209"/>
                <a:gd name="T4" fmla="*/ 116 w 193"/>
                <a:gd name="T5" fmla="*/ 0 h 209"/>
                <a:gd name="T6" fmla="*/ 193 w 193"/>
                <a:gd name="T7" fmla="*/ 23 h 209"/>
                <a:gd name="T8" fmla="*/ 179 w 193"/>
                <a:gd name="T9" fmla="*/ 54 h 209"/>
                <a:gd name="T10" fmla="*/ 116 w 193"/>
                <a:gd name="T11" fmla="*/ 21 h 209"/>
                <a:gd name="T12" fmla="*/ 51 w 193"/>
                <a:gd name="T13" fmla="*/ 105 h 209"/>
                <a:gd name="T14" fmla="*/ 116 w 193"/>
                <a:gd name="T15" fmla="*/ 188 h 209"/>
                <a:gd name="T16" fmla="*/ 179 w 193"/>
                <a:gd name="T17" fmla="*/ 155 h 209"/>
                <a:gd name="T18" fmla="*/ 193 w 193"/>
                <a:gd name="T19" fmla="*/ 186 h 209"/>
                <a:gd name="T20" fmla="*/ 116 w 193"/>
                <a:gd name="T21" fmla="*/ 209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3" h="209">
                  <a:moveTo>
                    <a:pt x="116" y="209"/>
                  </a:moveTo>
                  <a:cubicBezTo>
                    <a:pt x="52" y="209"/>
                    <a:pt x="0" y="162"/>
                    <a:pt x="0" y="105"/>
                  </a:cubicBezTo>
                  <a:cubicBezTo>
                    <a:pt x="0" y="47"/>
                    <a:pt x="52" y="0"/>
                    <a:pt x="116" y="0"/>
                  </a:cubicBezTo>
                  <a:cubicBezTo>
                    <a:pt x="149" y="0"/>
                    <a:pt x="172" y="9"/>
                    <a:pt x="193" y="23"/>
                  </a:cubicBezTo>
                  <a:cubicBezTo>
                    <a:pt x="179" y="54"/>
                    <a:pt x="179" y="54"/>
                    <a:pt x="179" y="54"/>
                  </a:cubicBezTo>
                  <a:cubicBezTo>
                    <a:pt x="170" y="38"/>
                    <a:pt x="148" y="21"/>
                    <a:pt x="116" y="21"/>
                  </a:cubicBezTo>
                  <a:cubicBezTo>
                    <a:pt x="73" y="21"/>
                    <a:pt x="51" y="62"/>
                    <a:pt x="51" y="105"/>
                  </a:cubicBezTo>
                  <a:cubicBezTo>
                    <a:pt x="51" y="148"/>
                    <a:pt x="73" y="188"/>
                    <a:pt x="116" y="188"/>
                  </a:cubicBezTo>
                  <a:cubicBezTo>
                    <a:pt x="149" y="188"/>
                    <a:pt x="170" y="172"/>
                    <a:pt x="179" y="155"/>
                  </a:cubicBezTo>
                  <a:cubicBezTo>
                    <a:pt x="193" y="186"/>
                    <a:pt x="193" y="186"/>
                    <a:pt x="193" y="186"/>
                  </a:cubicBezTo>
                  <a:cubicBezTo>
                    <a:pt x="172" y="200"/>
                    <a:pt x="149" y="209"/>
                    <a:pt x="116" y="20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MX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34" name="Freeform 6"/>
            <p:cNvSpPr>
              <a:spLocks/>
            </p:cNvSpPr>
            <p:nvPr/>
          </p:nvSpPr>
          <p:spPr bwMode="auto">
            <a:xfrm>
              <a:off x="5416551" y="1038225"/>
              <a:ext cx="1949450" cy="2278063"/>
            </a:xfrm>
            <a:custGeom>
              <a:avLst/>
              <a:gdLst>
                <a:gd name="T0" fmla="*/ 121 w 173"/>
                <a:gd name="T1" fmla="*/ 202 h 202"/>
                <a:gd name="T2" fmla="*/ 56 w 173"/>
                <a:gd name="T3" fmla="*/ 101 h 202"/>
                <a:gd name="T4" fmla="*/ 68 w 173"/>
                <a:gd name="T5" fmla="*/ 101 h 202"/>
                <a:gd name="T6" fmla="*/ 113 w 173"/>
                <a:gd name="T7" fmla="*/ 60 h 202"/>
                <a:gd name="T8" fmla="*/ 68 w 173"/>
                <a:gd name="T9" fmla="*/ 20 h 202"/>
                <a:gd name="T10" fmla="*/ 45 w 173"/>
                <a:gd name="T11" fmla="*/ 20 h 202"/>
                <a:gd name="T12" fmla="*/ 45 w 173"/>
                <a:gd name="T13" fmla="*/ 202 h 202"/>
                <a:gd name="T14" fmla="*/ 0 w 173"/>
                <a:gd name="T15" fmla="*/ 202 h 202"/>
                <a:gd name="T16" fmla="*/ 0 w 173"/>
                <a:gd name="T17" fmla="*/ 0 h 202"/>
                <a:gd name="T18" fmla="*/ 90 w 173"/>
                <a:gd name="T19" fmla="*/ 0 h 202"/>
                <a:gd name="T20" fmla="*/ 158 w 173"/>
                <a:gd name="T21" fmla="*/ 60 h 202"/>
                <a:gd name="T22" fmla="*/ 118 w 173"/>
                <a:gd name="T23" fmla="*/ 116 h 202"/>
                <a:gd name="T24" fmla="*/ 173 w 173"/>
                <a:gd name="T25" fmla="*/ 202 h 202"/>
                <a:gd name="T26" fmla="*/ 121 w 173"/>
                <a:gd name="T27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3" h="202">
                  <a:moveTo>
                    <a:pt x="121" y="202"/>
                  </a:moveTo>
                  <a:cubicBezTo>
                    <a:pt x="56" y="101"/>
                    <a:pt x="56" y="101"/>
                    <a:pt x="56" y="101"/>
                  </a:cubicBezTo>
                  <a:cubicBezTo>
                    <a:pt x="68" y="101"/>
                    <a:pt x="68" y="101"/>
                    <a:pt x="68" y="101"/>
                  </a:cubicBezTo>
                  <a:cubicBezTo>
                    <a:pt x="92" y="101"/>
                    <a:pt x="113" y="83"/>
                    <a:pt x="113" y="60"/>
                  </a:cubicBezTo>
                  <a:cubicBezTo>
                    <a:pt x="113" y="38"/>
                    <a:pt x="92" y="20"/>
                    <a:pt x="68" y="20"/>
                  </a:cubicBezTo>
                  <a:cubicBezTo>
                    <a:pt x="45" y="20"/>
                    <a:pt x="45" y="20"/>
                    <a:pt x="45" y="20"/>
                  </a:cubicBezTo>
                  <a:cubicBezTo>
                    <a:pt x="45" y="202"/>
                    <a:pt x="45" y="202"/>
                    <a:pt x="45" y="202"/>
                  </a:cubicBezTo>
                  <a:cubicBezTo>
                    <a:pt x="0" y="202"/>
                    <a:pt x="0" y="202"/>
                    <a:pt x="0" y="20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128" y="0"/>
                    <a:pt x="158" y="27"/>
                    <a:pt x="158" y="60"/>
                  </a:cubicBezTo>
                  <a:cubicBezTo>
                    <a:pt x="158" y="85"/>
                    <a:pt x="141" y="106"/>
                    <a:pt x="118" y="116"/>
                  </a:cubicBezTo>
                  <a:cubicBezTo>
                    <a:pt x="173" y="202"/>
                    <a:pt x="173" y="202"/>
                    <a:pt x="173" y="202"/>
                  </a:cubicBezTo>
                  <a:lnTo>
                    <a:pt x="121" y="2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MX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35" name="Freeform 7"/>
            <p:cNvSpPr>
              <a:spLocks/>
            </p:cNvSpPr>
            <p:nvPr/>
          </p:nvSpPr>
          <p:spPr bwMode="auto">
            <a:xfrm>
              <a:off x="7624763" y="1038225"/>
              <a:ext cx="1397000" cy="2278063"/>
            </a:xfrm>
            <a:custGeom>
              <a:avLst/>
              <a:gdLst>
                <a:gd name="T0" fmla="*/ 0 w 880"/>
                <a:gd name="T1" fmla="*/ 1435 h 1435"/>
                <a:gd name="T2" fmla="*/ 0 w 880"/>
                <a:gd name="T3" fmla="*/ 0 h 1435"/>
                <a:gd name="T4" fmla="*/ 880 w 880"/>
                <a:gd name="T5" fmla="*/ 0 h 1435"/>
                <a:gd name="T6" fmla="*/ 880 w 880"/>
                <a:gd name="T7" fmla="*/ 142 h 1435"/>
                <a:gd name="T8" fmla="*/ 319 w 880"/>
                <a:gd name="T9" fmla="*/ 142 h 1435"/>
                <a:gd name="T10" fmla="*/ 319 w 880"/>
                <a:gd name="T11" fmla="*/ 647 h 1435"/>
                <a:gd name="T12" fmla="*/ 880 w 880"/>
                <a:gd name="T13" fmla="*/ 647 h 1435"/>
                <a:gd name="T14" fmla="*/ 880 w 880"/>
                <a:gd name="T15" fmla="*/ 789 h 1435"/>
                <a:gd name="T16" fmla="*/ 319 w 880"/>
                <a:gd name="T17" fmla="*/ 789 h 1435"/>
                <a:gd name="T18" fmla="*/ 319 w 880"/>
                <a:gd name="T19" fmla="*/ 1293 h 1435"/>
                <a:gd name="T20" fmla="*/ 880 w 880"/>
                <a:gd name="T21" fmla="*/ 1293 h 1435"/>
                <a:gd name="T22" fmla="*/ 880 w 880"/>
                <a:gd name="T23" fmla="*/ 1435 h 1435"/>
                <a:gd name="T24" fmla="*/ 0 w 880"/>
                <a:gd name="T25" fmla="*/ 1435 h 1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0" h="1435">
                  <a:moveTo>
                    <a:pt x="0" y="1435"/>
                  </a:moveTo>
                  <a:lnTo>
                    <a:pt x="0" y="0"/>
                  </a:lnTo>
                  <a:lnTo>
                    <a:pt x="880" y="0"/>
                  </a:lnTo>
                  <a:lnTo>
                    <a:pt x="880" y="142"/>
                  </a:lnTo>
                  <a:lnTo>
                    <a:pt x="319" y="142"/>
                  </a:lnTo>
                  <a:lnTo>
                    <a:pt x="319" y="647"/>
                  </a:lnTo>
                  <a:lnTo>
                    <a:pt x="880" y="647"/>
                  </a:lnTo>
                  <a:lnTo>
                    <a:pt x="880" y="789"/>
                  </a:lnTo>
                  <a:lnTo>
                    <a:pt x="319" y="789"/>
                  </a:lnTo>
                  <a:lnTo>
                    <a:pt x="319" y="1293"/>
                  </a:lnTo>
                  <a:lnTo>
                    <a:pt x="880" y="1293"/>
                  </a:lnTo>
                  <a:lnTo>
                    <a:pt x="880" y="1435"/>
                  </a:lnTo>
                  <a:lnTo>
                    <a:pt x="0" y="14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MX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36" name="Freeform 8"/>
            <p:cNvSpPr>
              <a:spLocks noEditPoints="1"/>
            </p:cNvSpPr>
            <p:nvPr/>
          </p:nvSpPr>
          <p:spPr bwMode="auto">
            <a:xfrm>
              <a:off x="2995613" y="4602163"/>
              <a:ext cx="360363" cy="484188"/>
            </a:xfrm>
            <a:custGeom>
              <a:avLst/>
              <a:gdLst>
                <a:gd name="T0" fmla="*/ 0 w 32"/>
                <a:gd name="T1" fmla="*/ 1 h 43"/>
                <a:gd name="T2" fmla="*/ 12 w 32"/>
                <a:gd name="T3" fmla="*/ 0 h 43"/>
                <a:gd name="T4" fmla="*/ 26 w 32"/>
                <a:gd name="T5" fmla="*/ 4 h 43"/>
                <a:gd name="T6" fmla="*/ 30 w 32"/>
                <a:gd name="T7" fmla="*/ 12 h 43"/>
                <a:gd name="T8" fmla="*/ 23 w 32"/>
                <a:gd name="T9" fmla="*/ 23 h 43"/>
                <a:gd name="T10" fmla="*/ 23 w 32"/>
                <a:gd name="T11" fmla="*/ 23 h 43"/>
                <a:gd name="T12" fmla="*/ 28 w 32"/>
                <a:gd name="T13" fmla="*/ 31 h 43"/>
                <a:gd name="T14" fmla="*/ 32 w 32"/>
                <a:gd name="T15" fmla="*/ 43 h 43"/>
                <a:gd name="T16" fmla="*/ 22 w 32"/>
                <a:gd name="T17" fmla="*/ 43 h 43"/>
                <a:gd name="T18" fmla="*/ 19 w 32"/>
                <a:gd name="T19" fmla="*/ 33 h 43"/>
                <a:gd name="T20" fmla="*/ 12 w 32"/>
                <a:gd name="T21" fmla="*/ 26 h 43"/>
                <a:gd name="T22" fmla="*/ 9 w 32"/>
                <a:gd name="T23" fmla="*/ 26 h 43"/>
                <a:gd name="T24" fmla="*/ 9 w 32"/>
                <a:gd name="T25" fmla="*/ 43 h 43"/>
                <a:gd name="T26" fmla="*/ 0 w 32"/>
                <a:gd name="T27" fmla="*/ 43 h 43"/>
                <a:gd name="T28" fmla="*/ 0 w 32"/>
                <a:gd name="T29" fmla="*/ 1 h 43"/>
                <a:gd name="T30" fmla="*/ 9 w 32"/>
                <a:gd name="T31" fmla="*/ 19 h 43"/>
                <a:gd name="T32" fmla="*/ 13 w 32"/>
                <a:gd name="T33" fmla="*/ 19 h 43"/>
                <a:gd name="T34" fmla="*/ 21 w 32"/>
                <a:gd name="T35" fmla="*/ 13 h 43"/>
                <a:gd name="T36" fmla="*/ 13 w 32"/>
                <a:gd name="T37" fmla="*/ 7 h 43"/>
                <a:gd name="T38" fmla="*/ 9 w 32"/>
                <a:gd name="T39" fmla="*/ 8 h 43"/>
                <a:gd name="T40" fmla="*/ 9 w 32"/>
                <a:gd name="T41" fmla="*/ 1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2" h="43">
                  <a:moveTo>
                    <a:pt x="0" y="1"/>
                  </a:moveTo>
                  <a:cubicBezTo>
                    <a:pt x="3" y="1"/>
                    <a:pt x="7" y="0"/>
                    <a:pt x="12" y="0"/>
                  </a:cubicBezTo>
                  <a:cubicBezTo>
                    <a:pt x="19" y="0"/>
                    <a:pt x="23" y="1"/>
                    <a:pt x="26" y="4"/>
                  </a:cubicBezTo>
                  <a:cubicBezTo>
                    <a:pt x="29" y="6"/>
                    <a:pt x="30" y="8"/>
                    <a:pt x="30" y="12"/>
                  </a:cubicBezTo>
                  <a:cubicBezTo>
                    <a:pt x="30" y="18"/>
                    <a:pt x="26" y="21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6" y="24"/>
                    <a:pt x="27" y="27"/>
                    <a:pt x="28" y="31"/>
                  </a:cubicBezTo>
                  <a:cubicBezTo>
                    <a:pt x="30" y="36"/>
                    <a:pt x="31" y="41"/>
                    <a:pt x="32" y="43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1" y="42"/>
                    <a:pt x="20" y="38"/>
                    <a:pt x="19" y="33"/>
                  </a:cubicBezTo>
                  <a:cubicBezTo>
                    <a:pt x="18" y="28"/>
                    <a:pt x="16" y="26"/>
                    <a:pt x="12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0" y="43"/>
                    <a:pt x="0" y="43"/>
                    <a:pt x="0" y="43"/>
                  </a:cubicBezTo>
                  <a:lnTo>
                    <a:pt x="0" y="1"/>
                  </a:lnTo>
                  <a:close/>
                  <a:moveTo>
                    <a:pt x="9" y="19"/>
                  </a:moveTo>
                  <a:cubicBezTo>
                    <a:pt x="13" y="19"/>
                    <a:pt x="13" y="19"/>
                    <a:pt x="13" y="19"/>
                  </a:cubicBezTo>
                  <a:cubicBezTo>
                    <a:pt x="18" y="19"/>
                    <a:pt x="21" y="17"/>
                    <a:pt x="21" y="13"/>
                  </a:cubicBezTo>
                  <a:cubicBezTo>
                    <a:pt x="21" y="9"/>
                    <a:pt x="18" y="7"/>
                    <a:pt x="13" y="7"/>
                  </a:cubicBezTo>
                  <a:cubicBezTo>
                    <a:pt x="11" y="7"/>
                    <a:pt x="10" y="7"/>
                    <a:pt x="9" y="8"/>
                  </a:cubicBezTo>
                  <a:lnTo>
                    <a:pt x="9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MX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37" name="Freeform 9"/>
            <p:cNvSpPr>
              <a:spLocks/>
            </p:cNvSpPr>
            <p:nvPr/>
          </p:nvSpPr>
          <p:spPr bwMode="auto">
            <a:xfrm>
              <a:off x="3422651" y="4602163"/>
              <a:ext cx="304800" cy="484188"/>
            </a:xfrm>
            <a:custGeom>
              <a:avLst/>
              <a:gdLst>
                <a:gd name="T0" fmla="*/ 178 w 192"/>
                <a:gd name="T1" fmla="*/ 177 h 305"/>
                <a:gd name="T2" fmla="*/ 71 w 192"/>
                <a:gd name="T3" fmla="*/ 177 h 305"/>
                <a:gd name="T4" fmla="*/ 71 w 192"/>
                <a:gd name="T5" fmla="*/ 248 h 305"/>
                <a:gd name="T6" fmla="*/ 192 w 192"/>
                <a:gd name="T7" fmla="*/ 248 h 305"/>
                <a:gd name="T8" fmla="*/ 192 w 192"/>
                <a:gd name="T9" fmla="*/ 305 h 305"/>
                <a:gd name="T10" fmla="*/ 0 w 192"/>
                <a:gd name="T11" fmla="*/ 305 h 305"/>
                <a:gd name="T12" fmla="*/ 0 w 192"/>
                <a:gd name="T13" fmla="*/ 0 h 305"/>
                <a:gd name="T14" fmla="*/ 185 w 192"/>
                <a:gd name="T15" fmla="*/ 0 h 305"/>
                <a:gd name="T16" fmla="*/ 185 w 192"/>
                <a:gd name="T17" fmla="*/ 56 h 305"/>
                <a:gd name="T18" fmla="*/ 71 w 192"/>
                <a:gd name="T19" fmla="*/ 56 h 305"/>
                <a:gd name="T20" fmla="*/ 71 w 192"/>
                <a:gd name="T21" fmla="*/ 120 h 305"/>
                <a:gd name="T22" fmla="*/ 178 w 192"/>
                <a:gd name="T23" fmla="*/ 120 h 305"/>
                <a:gd name="T24" fmla="*/ 178 w 192"/>
                <a:gd name="T25" fmla="*/ 177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2" h="305">
                  <a:moveTo>
                    <a:pt x="178" y="177"/>
                  </a:moveTo>
                  <a:lnTo>
                    <a:pt x="71" y="177"/>
                  </a:lnTo>
                  <a:lnTo>
                    <a:pt x="71" y="248"/>
                  </a:lnTo>
                  <a:lnTo>
                    <a:pt x="192" y="248"/>
                  </a:lnTo>
                  <a:lnTo>
                    <a:pt x="192" y="305"/>
                  </a:lnTo>
                  <a:lnTo>
                    <a:pt x="0" y="305"/>
                  </a:lnTo>
                  <a:lnTo>
                    <a:pt x="0" y="0"/>
                  </a:lnTo>
                  <a:lnTo>
                    <a:pt x="185" y="0"/>
                  </a:lnTo>
                  <a:lnTo>
                    <a:pt x="185" y="56"/>
                  </a:lnTo>
                  <a:lnTo>
                    <a:pt x="71" y="56"/>
                  </a:lnTo>
                  <a:lnTo>
                    <a:pt x="71" y="120"/>
                  </a:lnTo>
                  <a:lnTo>
                    <a:pt x="178" y="120"/>
                  </a:lnTo>
                  <a:lnTo>
                    <a:pt x="178" y="1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MX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38" name="Freeform 10"/>
            <p:cNvSpPr>
              <a:spLocks/>
            </p:cNvSpPr>
            <p:nvPr/>
          </p:nvSpPr>
          <p:spPr bwMode="auto">
            <a:xfrm>
              <a:off x="3794126" y="4602163"/>
              <a:ext cx="417513" cy="484188"/>
            </a:xfrm>
            <a:custGeom>
              <a:avLst/>
              <a:gdLst>
                <a:gd name="T0" fmla="*/ 37 w 37"/>
                <a:gd name="T1" fmla="*/ 41 h 43"/>
                <a:gd name="T2" fmla="*/ 23 w 37"/>
                <a:gd name="T3" fmla="*/ 43 h 43"/>
                <a:gd name="T4" fmla="*/ 6 w 37"/>
                <a:gd name="T5" fmla="*/ 38 h 43"/>
                <a:gd name="T6" fmla="*/ 0 w 37"/>
                <a:gd name="T7" fmla="*/ 22 h 43"/>
                <a:gd name="T8" fmla="*/ 24 w 37"/>
                <a:gd name="T9" fmla="*/ 0 h 43"/>
                <a:gd name="T10" fmla="*/ 36 w 37"/>
                <a:gd name="T11" fmla="*/ 2 h 43"/>
                <a:gd name="T12" fmla="*/ 34 w 37"/>
                <a:gd name="T13" fmla="*/ 10 h 43"/>
                <a:gd name="T14" fmla="*/ 24 w 37"/>
                <a:gd name="T15" fmla="*/ 8 h 43"/>
                <a:gd name="T16" fmla="*/ 10 w 37"/>
                <a:gd name="T17" fmla="*/ 22 h 43"/>
                <a:gd name="T18" fmla="*/ 24 w 37"/>
                <a:gd name="T19" fmla="*/ 36 h 43"/>
                <a:gd name="T20" fmla="*/ 28 w 37"/>
                <a:gd name="T21" fmla="*/ 35 h 43"/>
                <a:gd name="T22" fmla="*/ 28 w 37"/>
                <a:gd name="T23" fmla="*/ 26 h 43"/>
                <a:gd name="T24" fmla="*/ 22 w 37"/>
                <a:gd name="T25" fmla="*/ 26 h 43"/>
                <a:gd name="T26" fmla="*/ 22 w 37"/>
                <a:gd name="T27" fmla="*/ 19 h 43"/>
                <a:gd name="T28" fmla="*/ 37 w 37"/>
                <a:gd name="T29" fmla="*/ 19 h 43"/>
                <a:gd name="T30" fmla="*/ 37 w 37"/>
                <a:gd name="T31" fmla="*/ 4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7" h="43">
                  <a:moveTo>
                    <a:pt x="37" y="41"/>
                  </a:moveTo>
                  <a:cubicBezTo>
                    <a:pt x="34" y="42"/>
                    <a:pt x="29" y="43"/>
                    <a:pt x="23" y="43"/>
                  </a:cubicBezTo>
                  <a:cubicBezTo>
                    <a:pt x="16" y="43"/>
                    <a:pt x="10" y="41"/>
                    <a:pt x="6" y="38"/>
                  </a:cubicBezTo>
                  <a:cubicBezTo>
                    <a:pt x="2" y="34"/>
                    <a:pt x="0" y="28"/>
                    <a:pt x="0" y="22"/>
                  </a:cubicBezTo>
                  <a:cubicBezTo>
                    <a:pt x="0" y="8"/>
                    <a:pt x="10" y="0"/>
                    <a:pt x="24" y="0"/>
                  </a:cubicBezTo>
                  <a:cubicBezTo>
                    <a:pt x="30" y="0"/>
                    <a:pt x="34" y="1"/>
                    <a:pt x="36" y="2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2" y="9"/>
                    <a:pt x="29" y="8"/>
                    <a:pt x="24" y="8"/>
                  </a:cubicBezTo>
                  <a:cubicBezTo>
                    <a:pt x="16" y="8"/>
                    <a:pt x="10" y="12"/>
                    <a:pt x="10" y="22"/>
                  </a:cubicBezTo>
                  <a:cubicBezTo>
                    <a:pt x="10" y="30"/>
                    <a:pt x="16" y="36"/>
                    <a:pt x="24" y="36"/>
                  </a:cubicBezTo>
                  <a:cubicBezTo>
                    <a:pt x="26" y="36"/>
                    <a:pt x="27" y="35"/>
                    <a:pt x="28" y="35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37" y="19"/>
                    <a:pt x="37" y="19"/>
                    <a:pt x="37" y="19"/>
                  </a:cubicBezTo>
                  <a:lnTo>
                    <a:pt x="37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MX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39" name="Freeform 11"/>
            <p:cNvSpPr>
              <a:spLocks/>
            </p:cNvSpPr>
            <p:nvPr/>
          </p:nvSpPr>
          <p:spPr bwMode="auto">
            <a:xfrm>
              <a:off x="4313238" y="4602163"/>
              <a:ext cx="393700" cy="495300"/>
            </a:xfrm>
            <a:custGeom>
              <a:avLst/>
              <a:gdLst>
                <a:gd name="T0" fmla="*/ 10 w 35"/>
                <a:gd name="T1" fmla="*/ 0 h 44"/>
                <a:gd name="T2" fmla="*/ 10 w 35"/>
                <a:gd name="T3" fmla="*/ 25 h 44"/>
                <a:gd name="T4" fmla="*/ 17 w 35"/>
                <a:gd name="T5" fmla="*/ 36 h 44"/>
                <a:gd name="T6" fmla="*/ 25 w 35"/>
                <a:gd name="T7" fmla="*/ 25 h 44"/>
                <a:gd name="T8" fmla="*/ 25 w 35"/>
                <a:gd name="T9" fmla="*/ 0 h 44"/>
                <a:gd name="T10" fmla="*/ 35 w 35"/>
                <a:gd name="T11" fmla="*/ 0 h 44"/>
                <a:gd name="T12" fmla="*/ 35 w 35"/>
                <a:gd name="T13" fmla="*/ 24 h 44"/>
                <a:gd name="T14" fmla="*/ 17 w 35"/>
                <a:gd name="T15" fmla="*/ 44 h 44"/>
                <a:gd name="T16" fmla="*/ 0 w 35"/>
                <a:gd name="T17" fmla="*/ 24 h 44"/>
                <a:gd name="T18" fmla="*/ 0 w 35"/>
                <a:gd name="T19" fmla="*/ 0 h 44"/>
                <a:gd name="T20" fmla="*/ 10 w 35"/>
                <a:gd name="T21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" h="44">
                  <a:moveTo>
                    <a:pt x="10" y="0"/>
                  </a:moveTo>
                  <a:cubicBezTo>
                    <a:pt x="10" y="25"/>
                    <a:pt x="10" y="25"/>
                    <a:pt x="10" y="25"/>
                  </a:cubicBezTo>
                  <a:cubicBezTo>
                    <a:pt x="10" y="32"/>
                    <a:pt x="13" y="36"/>
                    <a:pt x="17" y="36"/>
                  </a:cubicBezTo>
                  <a:cubicBezTo>
                    <a:pt x="22" y="36"/>
                    <a:pt x="25" y="32"/>
                    <a:pt x="25" y="25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35" y="37"/>
                    <a:pt x="28" y="44"/>
                    <a:pt x="17" y="44"/>
                  </a:cubicBezTo>
                  <a:cubicBezTo>
                    <a:pt x="6" y="44"/>
                    <a:pt x="0" y="38"/>
                    <a:pt x="0" y="24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MX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40" name="Freeform 12"/>
            <p:cNvSpPr>
              <a:spLocks/>
            </p:cNvSpPr>
            <p:nvPr/>
          </p:nvSpPr>
          <p:spPr bwMode="auto">
            <a:xfrm>
              <a:off x="4808538" y="4602163"/>
              <a:ext cx="304800" cy="484188"/>
            </a:xfrm>
            <a:custGeom>
              <a:avLst/>
              <a:gdLst>
                <a:gd name="T0" fmla="*/ 0 w 192"/>
                <a:gd name="T1" fmla="*/ 0 h 305"/>
                <a:gd name="T2" fmla="*/ 71 w 192"/>
                <a:gd name="T3" fmla="*/ 0 h 305"/>
                <a:gd name="T4" fmla="*/ 71 w 192"/>
                <a:gd name="T5" fmla="*/ 248 h 305"/>
                <a:gd name="T6" fmla="*/ 192 w 192"/>
                <a:gd name="T7" fmla="*/ 248 h 305"/>
                <a:gd name="T8" fmla="*/ 192 w 192"/>
                <a:gd name="T9" fmla="*/ 305 h 305"/>
                <a:gd name="T10" fmla="*/ 0 w 192"/>
                <a:gd name="T11" fmla="*/ 305 h 305"/>
                <a:gd name="T12" fmla="*/ 0 w 192"/>
                <a:gd name="T13" fmla="*/ 0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305">
                  <a:moveTo>
                    <a:pt x="0" y="0"/>
                  </a:moveTo>
                  <a:lnTo>
                    <a:pt x="71" y="0"/>
                  </a:lnTo>
                  <a:lnTo>
                    <a:pt x="71" y="248"/>
                  </a:lnTo>
                  <a:lnTo>
                    <a:pt x="192" y="248"/>
                  </a:lnTo>
                  <a:lnTo>
                    <a:pt x="192" y="305"/>
                  </a:lnTo>
                  <a:lnTo>
                    <a:pt x="0" y="30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MX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41" name="Freeform 13"/>
            <p:cNvSpPr>
              <a:spLocks noEditPoints="1"/>
            </p:cNvSpPr>
            <p:nvPr/>
          </p:nvSpPr>
          <p:spPr bwMode="auto">
            <a:xfrm>
              <a:off x="5157788" y="4602163"/>
              <a:ext cx="439738" cy="484188"/>
            </a:xfrm>
            <a:custGeom>
              <a:avLst/>
              <a:gdLst>
                <a:gd name="T0" fmla="*/ 13 w 39"/>
                <a:gd name="T1" fmla="*/ 32 h 43"/>
                <a:gd name="T2" fmla="*/ 10 w 39"/>
                <a:gd name="T3" fmla="*/ 43 h 43"/>
                <a:gd name="T4" fmla="*/ 0 w 39"/>
                <a:gd name="T5" fmla="*/ 43 h 43"/>
                <a:gd name="T6" fmla="*/ 13 w 39"/>
                <a:gd name="T7" fmla="*/ 0 h 43"/>
                <a:gd name="T8" fmla="*/ 25 w 39"/>
                <a:gd name="T9" fmla="*/ 0 h 43"/>
                <a:gd name="T10" fmla="*/ 39 w 39"/>
                <a:gd name="T11" fmla="*/ 43 h 43"/>
                <a:gd name="T12" fmla="*/ 28 w 39"/>
                <a:gd name="T13" fmla="*/ 43 h 43"/>
                <a:gd name="T14" fmla="*/ 25 w 39"/>
                <a:gd name="T15" fmla="*/ 32 h 43"/>
                <a:gd name="T16" fmla="*/ 13 w 39"/>
                <a:gd name="T17" fmla="*/ 32 h 43"/>
                <a:gd name="T18" fmla="*/ 24 w 39"/>
                <a:gd name="T19" fmla="*/ 25 h 43"/>
                <a:gd name="T20" fmla="*/ 21 w 39"/>
                <a:gd name="T21" fmla="*/ 16 h 43"/>
                <a:gd name="T22" fmla="*/ 19 w 39"/>
                <a:gd name="T23" fmla="*/ 8 h 43"/>
                <a:gd name="T24" fmla="*/ 19 w 39"/>
                <a:gd name="T25" fmla="*/ 8 h 43"/>
                <a:gd name="T26" fmla="*/ 17 w 39"/>
                <a:gd name="T27" fmla="*/ 16 h 43"/>
                <a:gd name="T28" fmla="*/ 14 w 39"/>
                <a:gd name="T29" fmla="*/ 25 h 43"/>
                <a:gd name="T30" fmla="*/ 24 w 39"/>
                <a:gd name="T31" fmla="*/ 2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9" h="43">
                  <a:moveTo>
                    <a:pt x="13" y="32"/>
                  </a:moveTo>
                  <a:cubicBezTo>
                    <a:pt x="10" y="43"/>
                    <a:pt x="10" y="43"/>
                    <a:pt x="10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39" y="43"/>
                    <a:pt x="39" y="43"/>
                    <a:pt x="39" y="43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25" y="32"/>
                    <a:pt x="25" y="32"/>
                    <a:pt x="25" y="32"/>
                  </a:cubicBezTo>
                  <a:lnTo>
                    <a:pt x="13" y="32"/>
                  </a:lnTo>
                  <a:close/>
                  <a:moveTo>
                    <a:pt x="24" y="25"/>
                  </a:moveTo>
                  <a:cubicBezTo>
                    <a:pt x="21" y="16"/>
                    <a:pt x="21" y="16"/>
                    <a:pt x="21" y="16"/>
                  </a:cubicBezTo>
                  <a:cubicBezTo>
                    <a:pt x="20" y="13"/>
                    <a:pt x="19" y="10"/>
                    <a:pt x="19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8" y="10"/>
                    <a:pt x="17" y="13"/>
                    <a:pt x="17" y="16"/>
                  </a:cubicBezTo>
                  <a:cubicBezTo>
                    <a:pt x="14" y="25"/>
                    <a:pt x="14" y="25"/>
                    <a:pt x="14" y="25"/>
                  </a:cubicBezTo>
                  <a:lnTo>
                    <a:pt x="24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MX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42" name="Freeform 14"/>
            <p:cNvSpPr>
              <a:spLocks noEditPoints="1"/>
            </p:cNvSpPr>
            <p:nvPr/>
          </p:nvSpPr>
          <p:spPr bwMode="auto">
            <a:xfrm>
              <a:off x="5675313" y="4602163"/>
              <a:ext cx="417513" cy="484188"/>
            </a:xfrm>
            <a:custGeom>
              <a:avLst/>
              <a:gdLst>
                <a:gd name="T0" fmla="*/ 0 w 37"/>
                <a:gd name="T1" fmla="*/ 1 h 43"/>
                <a:gd name="T2" fmla="*/ 12 w 37"/>
                <a:gd name="T3" fmla="*/ 0 h 43"/>
                <a:gd name="T4" fmla="*/ 30 w 37"/>
                <a:gd name="T5" fmla="*/ 5 h 43"/>
                <a:gd name="T6" fmla="*/ 37 w 37"/>
                <a:gd name="T7" fmla="*/ 21 h 43"/>
                <a:gd name="T8" fmla="*/ 30 w 37"/>
                <a:gd name="T9" fmla="*/ 38 h 43"/>
                <a:gd name="T10" fmla="*/ 10 w 37"/>
                <a:gd name="T11" fmla="*/ 43 h 43"/>
                <a:gd name="T12" fmla="*/ 0 w 37"/>
                <a:gd name="T13" fmla="*/ 43 h 43"/>
                <a:gd name="T14" fmla="*/ 0 w 37"/>
                <a:gd name="T15" fmla="*/ 1 h 43"/>
                <a:gd name="T16" fmla="*/ 9 w 37"/>
                <a:gd name="T17" fmla="*/ 36 h 43"/>
                <a:gd name="T18" fmla="*/ 12 w 37"/>
                <a:gd name="T19" fmla="*/ 36 h 43"/>
                <a:gd name="T20" fmla="*/ 27 w 37"/>
                <a:gd name="T21" fmla="*/ 21 h 43"/>
                <a:gd name="T22" fmla="*/ 13 w 37"/>
                <a:gd name="T23" fmla="*/ 7 h 43"/>
                <a:gd name="T24" fmla="*/ 9 w 37"/>
                <a:gd name="T25" fmla="*/ 8 h 43"/>
                <a:gd name="T26" fmla="*/ 9 w 37"/>
                <a:gd name="T27" fmla="*/ 3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7" h="43">
                  <a:moveTo>
                    <a:pt x="0" y="1"/>
                  </a:moveTo>
                  <a:cubicBezTo>
                    <a:pt x="3" y="0"/>
                    <a:pt x="8" y="0"/>
                    <a:pt x="12" y="0"/>
                  </a:cubicBezTo>
                  <a:cubicBezTo>
                    <a:pt x="20" y="0"/>
                    <a:pt x="26" y="1"/>
                    <a:pt x="30" y="5"/>
                  </a:cubicBezTo>
                  <a:cubicBezTo>
                    <a:pt x="34" y="8"/>
                    <a:pt x="37" y="13"/>
                    <a:pt x="37" y="21"/>
                  </a:cubicBezTo>
                  <a:cubicBezTo>
                    <a:pt x="37" y="29"/>
                    <a:pt x="34" y="34"/>
                    <a:pt x="30" y="38"/>
                  </a:cubicBezTo>
                  <a:cubicBezTo>
                    <a:pt x="26" y="41"/>
                    <a:pt x="19" y="43"/>
                    <a:pt x="10" y="43"/>
                  </a:cubicBezTo>
                  <a:cubicBezTo>
                    <a:pt x="5" y="43"/>
                    <a:pt x="2" y="43"/>
                    <a:pt x="0" y="43"/>
                  </a:cubicBezTo>
                  <a:lnTo>
                    <a:pt x="0" y="1"/>
                  </a:lnTo>
                  <a:close/>
                  <a:moveTo>
                    <a:pt x="9" y="36"/>
                  </a:moveTo>
                  <a:cubicBezTo>
                    <a:pt x="10" y="36"/>
                    <a:pt x="11" y="36"/>
                    <a:pt x="12" y="36"/>
                  </a:cubicBezTo>
                  <a:cubicBezTo>
                    <a:pt x="21" y="36"/>
                    <a:pt x="27" y="31"/>
                    <a:pt x="27" y="21"/>
                  </a:cubicBezTo>
                  <a:cubicBezTo>
                    <a:pt x="27" y="12"/>
                    <a:pt x="22" y="7"/>
                    <a:pt x="13" y="7"/>
                  </a:cubicBezTo>
                  <a:cubicBezTo>
                    <a:pt x="11" y="7"/>
                    <a:pt x="10" y="8"/>
                    <a:pt x="9" y="8"/>
                  </a:cubicBezTo>
                  <a:lnTo>
                    <a:pt x="9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MX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43" name="Freeform 15"/>
            <p:cNvSpPr>
              <a:spLocks noEditPoints="1"/>
            </p:cNvSpPr>
            <p:nvPr/>
          </p:nvSpPr>
          <p:spPr bwMode="auto">
            <a:xfrm>
              <a:off x="6161088" y="4602163"/>
              <a:ext cx="449263" cy="495300"/>
            </a:xfrm>
            <a:custGeom>
              <a:avLst/>
              <a:gdLst>
                <a:gd name="T0" fmla="*/ 19 w 40"/>
                <a:gd name="T1" fmla="*/ 44 h 44"/>
                <a:gd name="T2" fmla="*/ 0 w 40"/>
                <a:gd name="T3" fmla="*/ 22 h 44"/>
                <a:gd name="T4" fmla="*/ 20 w 40"/>
                <a:gd name="T5" fmla="*/ 0 h 44"/>
                <a:gd name="T6" fmla="*/ 40 w 40"/>
                <a:gd name="T7" fmla="*/ 21 h 44"/>
                <a:gd name="T8" fmla="*/ 20 w 40"/>
                <a:gd name="T9" fmla="*/ 44 h 44"/>
                <a:gd name="T10" fmla="*/ 19 w 40"/>
                <a:gd name="T11" fmla="*/ 44 h 44"/>
                <a:gd name="T12" fmla="*/ 20 w 40"/>
                <a:gd name="T13" fmla="*/ 36 h 44"/>
                <a:gd name="T14" fmla="*/ 30 w 40"/>
                <a:gd name="T15" fmla="*/ 21 h 44"/>
                <a:gd name="T16" fmla="*/ 20 w 40"/>
                <a:gd name="T17" fmla="*/ 7 h 44"/>
                <a:gd name="T18" fmla="*/ 10 w 40"/>
                <a:gd name="T19" fmla="*/ 22 h 44"/>
                <a:gd name="T20" fmla="*/ 20 w 40"/>
                <a:gd name="T21" fmla="*/ 3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" h="44">
                  <a:moveTo>
                    <a:pt x="19" y="44"/>
                  </a:moveTo>
                  <a:cubicBezTo>
                    <a:pt x="7" y="44"/>
                    <a:pt x="0" y="34"/>
                    <a:pt x="0" y="22"/>
                  </a:cubicBezTo>
                  <a:cubicBezTo>
                    <a:pt x="0" y="9"/>
                    <a:pt x="8" y="0"/>
                    <a:pt x="20" y="0"/>
                  </a:cubicBezTo>
                  <a:cubicBezTo>
                    <a:pt x="33" y="0"/>
                    <a:pt x="40" y="9"/>
                    <a:pt x="40" y="21"/>
                  </a:cubicBezTo>
                  <a:cubicBezTo>
                    <a:pt x="40" y="35"/>
                    <a:pt x="32" y="44"/>
                    <a:pt x="20" y="44"/>
                  </a:cubicBezTo>
                  <a:lnTo>
                    <a:pt x="19" y="44"/>
                  </a:lnTo>
                  <a:close/>
                  <a:moveTo>
                    <a:pt x="20" y="36"/>
                  </a:moveTo>
                  <a:cubicBezTo>
                    <a:pt x="26" y="36"/>
                    <a:pt x="30" y="30"/>
                    <a:pt x="30" y="21"/>
                  </a:cubicBezTo>
                  <a:cubicBezTo>
                    <a:pt x="30" y="14"/>
                    <a:pt x="27" y="7"/>
                    <a:pt x="20" y="7"/>
                  </a:cubicBezTo>
                  <a:cubicBezTo>
                    <a:pt x="13" y="7"/>
                    <a:pt x="10" y="14"/>
                    <a:pt x="10" y="22"/>
                  </a:cubicBezTo>
                  <a:cubicBezTo>
                    <a:pt x="10" y="30"/>
                    <a:pt x="13" y="36"/>
                    <a:pt x="20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MX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44" name="Freeform 16"/>
            <p:cNvSpPr>
              <a:spLocks noEditPoints="1"/>
            </p:cNvSpPr>
            <p:nvPr/>
          </p:nvSpPr>
          <p:spPr bwMode="auto">
            <a:xfrm>
              <a:off x="6700838" y="4602163"/>
              <a:ext cx="360363" cy="484188"/>
            </a:xfrm>
            <a:custGeom>
              <a:avLst/>
              <a:gdLst>
                <a:gd name="T0" fmla="*/ 0 w 32"/>
                <a:gd name="T1" fmla="*/ 1 h 43"/>
                <a:gd name="T2" fmla="*/ 13 w 32"/>
                <a:gd name="T3" fmla="*/ 0 h 43"/>
                <a:gd name="T4" fmla="*/ 26 w 32"/>
                <a:gd name="T5" fmla="*/ 4 h 43"/>
                <a:gd name="T6" fmla="*/ 30 w 32"/>
                <a:gd name="T7" fmla="*/ 12 h 43"/>
                <a:gd name="T8" fmla="*/ 23 w 32"/>
                <a:gd name="T9" fmla="*/ 23 h 43"/>
                <a:gd name="T10" fmla="*/ 23 w 32"/>
                <a:gd name="T11" fmla="*/ 23 h 43"/>
                <a:gd name="T12" fmla="*/ 28 w 32"/>
                <a:gd name="T13" fmla="*/ 31 h 43"/>
                <a:gd name="T14" fmla="*/ 32 w 32"/>
                <a:gd name="T15" fmla="*/ 43 h 43"/>
                <a:gd name="T16" fmla="*/ 22 w 32"/>
                <a:gd name="T17" fmla="*/ 43 h 43"/>
                <a:gd name="T18" fmla="*/ 19 w 32"/>
                <a:gd name="T19" fmla="*/ 33 h 43"/>
                <a:gd name="T20" fmla="*/ 12 w 32"/>
                <a:gd name="T21" fmla="*/ 26 h 43"/>
                <a:gd name="T22" fmla="*/ 9 w 32"/>
                <a:gd name="T23" fmla="*/ 26 h 43"/>
                <a:gd name="T24" fmla="*/ 9 w 32"/>
                <a:gd name="T25" fmla="*/ 43 h 43"/>
                <a:gd name="T26" fmla="*/ 0 w 32"/>
                <a:gd name="T27" fmla="*/ 43 h 43"/>
                <a:gd name="T28" fmla="*/ 0 w 32"/>
                <a:gd name="T29" fmla="*/ 1 h 43"/>
                <a:gd name="T30" fmla="*/ 9 w 32"/>
                <a:gd name="T31" fmla="*/ 19 h 43"/>
                <a:gd name="T32" fmla="*/ 13 w 32"/>
                <a:gd name="T33" fmla="*/ 19 h 43"/>
                <a:gd name="T34" fmla="*/ 21 w 32"/>
                <a:gd name="T35" fmla="*/ 13 h 43"/>
                <a:gd name="T36" fmla="*/ 14 w 32"/>
                <a:gd name="T37" fmla="*/ 7 h 43"/>
                <a:gd name="T38" fmla="*/ 9 w 32"/>
                <a:gd name="T39" fmla="*/ 8 h 43"/>
                <a:gd name="T40" fmla="*/ 9 w 32"/>
                <a:gd name="T41" fmla="*/ 1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2" h="43">
                  <a:moveTo>
                    <a:pt x="0" y="1"/>
                  </a:moveTo>
                  <a:cubicBezTo>
                    <a:pt x="3" y="1"/>
                    <a:pt x="7" y="0"/>
                    <a:pt x="13" y="0"/>
                  </a:cubicBezTo>
                  <a:cubicBezTo>
                    <a:pt x="19" y="0"/>
                    <a:pt x="23" y="1"/>
                    <a:pt x="26" y="4"/>
                  </a:cubicBezTo>
                  <a:cubicBezTo>
                    <a:pt x="29" y="6"/>
                    <a:pt x="30" y="8"/>
                    <a:pt x="30" y="12"/>
                  </a:cubicBezTo>
                  <a:cubicBezTo>
                    <a:pt x="30" y="18"/>
                    <a:pt x="26" y="21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6" y="24"/>
                    <a:pt x="27" y="27"/>
                    <a:pt x="28" y="31"/>
                  </a:cubicBezTo>
                  <a:cubicBezTo>
                    <a:pt x="30" y="36"/>
                    <a:pt x="31" y="41"/>
                    <a:pt x="32" y="43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1" y="42"/>
                    <a:pt x="20" y="38"/>
                    <a:pt x="19" y="33"/>
                  </a:cubicBezTo>
                  <a:cubicBezTo>
                    <a:pt x="18" y="28"/>
                    <a:pt x="16" y="26"/>
                    <a:pt x="12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0" y="43"/>
                    <a:pt x="0" y="43"/>
                    <a:pt x="0" y="43"/>
                  </a:cubicBezTo>
                  <a:lnTo>
                    <a:pt x="0" y="1"/>
                  </a:lnTo>
                  <a:close/>
                  <a:moveTo>
                    <a:pt x="9" y="19"/>
                  </a:moveTo>
                  <a:cubicBezTo>
                    <a:pt x="13" y="19"/>
                    <a:pt x="13" y="19"/>
                    <a:pt x="13" y="19"/>
                  </a:cubicBezTo>
                  <a:cubicBezTo>
                    <a:pt x="18" y="19"/>
                    <a:pt x="21" y="17"/>
                    <a:pt x="21" y="13"/>
                  </a:cubicBezTo>
                  <a:cubicBezTo>
                    <a:pt x="21" y="9"/>
                    <a:pt x="18" y="7"/>
                    <a:pt x="14" y="7"/>
                  </a:cubicBezTo>
                  <a:cubicBezTo>
                    <a:pt x="11" y="7"/>
                    <a:pt x="10" y="7"/>
                    <a:pt x="9" y="8"/>
                  </a:cubicBezTo>
                  <a:lnTo>
                    <a:pt x="9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MX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45" name="Freeform 17"/>
            <p:cNvSpPr>
              <a:spLocks noEditPoints="1"/>
            </p:cNvSpPr>
            <p:nvPr/>
          </p:nvSpPr>
          <p:spPr bwMode="auto">
            <a:xfrm>
              <a:off x="7107238" y="4602163"/>
              <a:ext cx="438150" cy="484188"/>
            </a:xfrm>
            <a:custGeom>
              <a:avLst/>
              <a:gdLst>
                <a:gd name="T0" fmla="*/ 13 w 39"/>
                <a:gd name="T1" fmla="*/ 32 h 43"/>
                <a:gd name="T2" fmla="*/ 10 w 39"/>
                <a:gd name="T3" fmla="*/ 43 h 43"/>
                <a:gd name="T4" fmla="*/ 0 w 39"/>
                <a:gd name="T5" fmla="*/ 43 h 43"/>
                <a:gd name="T6" fmla="*/ 13 w 39"/>
                <a:gd name="T7" fmla="*/ 0 h 43"/>
                <a:gd name="T8" fmla="*/ 25 w 39"/>
                <a:gd name="T9" fmla="*/ 0 h 43"/>
                <a:gd name="T10" fmla="*/ 39 w 39"/>
                <a:gd name="T11" fmla="*/ 43 h 43"/>
                <a:gd name="T12" fmla="*/ 28 w 39"/>
                <a:gd name="T13" fmla="*/ 43 h 43"/>
                <a:gd name="T14" fmla="*/ 25 w 39"/>
                <a:gd name="T15" fmla="*/ 32 h 43"/>
                <a:gd name="T16" fmla="*/ 13 w 39"/>
                <a:gd name="T17" fmla="*/ 32 h 43"/>
                <a:gd name="T18" fmla="*/ 23 w 39"/>
                <a:gd name="T19" fmla="*/ 25 h 43"/>
                <a:gd name="T20" fmla="*/ 21 w 39"/>
                <a:gd name="T21" fmla="*/ 16 h 43"/>
                <a:gd name="T22" fmla="*/ 19 w 39"/>
                <a:gd name="T23" fmla="*/ 8 h 43"/>
                <a:gd name="T24" fmla="*/ 19 w 39"/>
                <a:gd name="T25" fmla="*/ 8 h 43"/>
                <a:gd name="T26" fmla="*/ 17 w 39"/>
                <a:gd name="T27" fmla="*/ 16 h 43"/>
                <a:gd name="T28" fmla="*/ 14 w 39"/>
                <a:gd name="T29" fmla="*/ 25 h 43"/>
                <a:gd name="T30" fmla="*/ 23 w 39"/>
                <a:gd name="T31" fmla="*/ 2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9" h="43">
                  <a:moveTo>
                    <a:pt x="13" y="32"/>
                  </a:moveTo>
                  <a:cubicBezTo>
                    <a:pt x="10" y="43"/>
                    <a:pt x="10" y="43"/>
                    <a:pt x="10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39" y="43"/>
                    <a:pt x="39" y="43"/>
                    <a:pt x="39" y="43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25" y="32"/>
                    <a:pt x="25" y="32"/>
                    <a:pt x="25" y="32"/>
                  </a:cubicBezTo>
                  <a:lnTo>
                    <a:pt x="13" y="32"/>
                  </a:lnTo>
                  <a:close/>
                  <a:moveTo>
                    <a:pt x="23" y="25"/>
                  </a:moveTo>
                  <a:cubicBezTo>
                    <a:pt x="21" y="16"/>
                    <a:pt x="21" y="16"/>
                    <a:pt x="21" y="16"/>
                  </a:cubicBezTo>
                  <a:cubicBezTo>
                    <a:pt x="20" y="13"/>
                    <a:pt x="19" y="10"/>
                    <a:pt x="19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8" y="10"/>
                    <a:pt x="17" y="13"/>
                    <a:pt x="17" y="16"/>
                  </a:cubicBezTo>
                  <a:cubicBezTo>
                    <a:pt x="14" y="25"/>
                    <a:pt x="14" y="25"/>
                    <a:pt x="14" y="25"/>
                  </a:cubicBezTo>
                  <a:lnTo>
                    <a:pt x="23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MX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46" name="Freeform 18"/>
            <p:cNvSpPr>
              <a:spLocks/>
            </p:cNvSpPr>
            <p:nvPr/>
          </p:nvSpPr>
          <p:spPr bwMode="auto">
            <a:xfrm>
              <a:off x="2971801" y="3824288"/>
              <a:ext cx="373063" cy="495300"/>
            </a:xfrm>
            <a:custGeom>
              <a:avLst/>
              <a:gdLst>
                <a:gd name="T0" fmla="*/ 33 w 33"/>
                <a:gd name="T1" fmla="*/ 42 h 44"/>
                <a:gd name="T2" fmla="*/ 22 w 33"/>
                <a:gd name="T3" fmla="*/ 44 h 44"/>
                <a:gd name="T4" fmla="*/ 0 w 33"/>
                <a:gd name="T5" fmla="*/ 23 h 44"/>
                <a:gd name="T6" fmla="*/ 23 w 33"/>
                <a:gd name="T7" fmla="*/ 0 h 44"/>
                <a:gd name="T8" fmla="*/ 33 w 33"/>
                <a:gd name="T9" fmla="*/ 2 h 44"/>
                <a:gd name="T10" fmla="*/ 31 w 33"/>
                <a:gd name="T11" fmla="*/ 10 h 44"/>
                <a:gd name="T12" fmla="*/ 23 w 33"/>
                <a:gd name="T13" fmla="*/ 8 h 44"/>
                <a:gd name="T14" fmla="*/ 10 w 33"/>
                <a:gd name="T15" fmla="*/ 22 h 44"/>
                <a:gd name="T16" fmla="*/ 23 w 33"/>
                <a:gd name="T17" fmla="*/ 36 h 44"/>
                <a:gd name="T18" fmla="*/ 31 w 33"/>
                <a:gd name="T19" fmla="*/ 35 h 44"/>
                <a:gd name="T20" fmla="*/ 33 w 33"/>
                <a:gd name="T21" fmla="*/ 4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44">
                  <a:moveTo>
                    <a:pt x="33" y="42"/>
                  </a:moveTo>
                  <a:cubicBezTo>
                    <a:pt x="31" y="43"/>
                    <a:pt x="27" y="44"/>
                    <a:pt x="22" y="44"/>
                  </a:cubicBezTo>
                  <a:cubicBezTo>
                    <a:pt x="7" y="44"/>
                    <a:pt x="0" y="35"/>
                    <a:pt x="0" y="23"/>
                  </a:cubicBezTo>
                  <a:cubicBezTo>
                    <a:pt x="0" y="8"/>
                    <a:pt x="10" y="0"/>
                    <a:pt x="23" y="0"/>
                  </a:cubicBezTo>
                  <a:cubicBezTo>
                    <a:pt x="28" y="0"/>
                    <a:pt x="32" y="1"/>
                    <a:pt x="33" y="2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29" y="9"/>
                    <a:pt x="27" y="8"/>
                    <a:pt x="23" y="8"/>
                  </a:cubicBezTo>
                  <a:cubicBezTo>
                    <a:pt x="16" y="8"/>
                    <a:pt x="10" y="13"/>
                    <a:pt x="10" y="22"/>
                  </a:cubicBezTo>
                  <a:cubicBezTo>
                    <a:pt x="10" y="31"/>
                    <a:pt x="15" y="36"/>
                    <a:pt x="23" y="36"/>
                  </a:cubicBezTo>
                  <a:cubicBezTo>
                    <a:pt x="26" y="36"/>
                    <a:pt x="29" y="35"/>
                    <a:pt x="31" y="35"/>
                  </a:cubicBezTo>
                  <a:lnTo>
                    <a:pt x="33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MX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47" name="Freeform 19"/>
            <p:cNvSpPr>
              <a:spLocks noEditPoints="1"/>
            </p:cNvSpPr>
            <p:nvPr/>
          </p:nvSpPr>
          <p:spPr bwMode="auto">
            <a:xfrm>
              <a:off x="3378201" y="3824288"/>
              <a:ext cx="461963" cy="495300"/>
            </a:xfrm>
            <a:custGeom>
              <a:avLst/>
              <a:gdLst>
                <a:gd name="T0" fmla="*/ 20 w 41"/>
                <a:gd name="T1" fmla="*/ 44 h 44"/>
                <a:gd name="T2" fmla="*/ 0 w 41"/>
                <a:gd name="T3" fmla="*/ 22 h 44"/>
                <a:gd name="T4" fmla="*/ 21 w 41"/>
                <a:gd name="T5" fmla="*/ 0 h 44"/>
                <a:gd name="T6" fmla="*/ 41 w 41"/>
                <a:gd name="T7" fmla="*/ 22 h 44"/>
                <a:gd name="T8" fmla="*/ 20 w 41"/>
                <a:gd name="T9" fmla="*/ 44 h 44"/>
                <a:gd name="T10" fmla="*/ 21 w 41"/>
                <a:gd name="T11" fmla="*/ 36 h 44"/>
                <a:gd name="T12" fmla="*/ 31 w 41"/>
                <a:gd name="T13" fmla="*/ 22 h 44"/>
                <a:gd name="T14" fmla="*/ 21 w 41"/>
                <a:gd name="T15" fmla="*/ 8 h 44"/>
                <a:gd name="T16" fmla="*/ 10 w 41"/>
                <a:gd name="T17" fmla="*/ 22 h 44"/>
                <a:gd name="T18" fmla="*/ 21 w 41"/>
                <a:gd name="T19" fmla="*/ 3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44">
                  <a:moveTo>
                    <a:pt x="20" y="44"/>
                  </a:moveTo>
                  <a:cubicBezTo>
                    <a:pt x="8" y="44"/>
                    <a:pt x="0" y="34"/>
                    <a:pt x="0" y="22"/>
                  </a:cubicBezTo>
                  <a:cubicBezTo>
                    <a:pt x="0" y="10"/>
                    <a:pt x="9" y="0"/>
                    <a:pt x="21" y="0"/>
                  </a:cubicBezTo>
                  <a:cubicBezTo>
                    <a:pt x="34" y="0"/>
                    <a:pt x="41" y="10"/>
                    <a:pt x="41" y="22"/>
                  </a:cubicBezTo>
                  <a:cubicBezTo>
                    <a:pt x="41" y="36"/>
                    <a:pt x="33" y="44"/>
                    <a:pt x="20" y="44"/>
                  </a:cubicBezTo>
                  <a:close/>
                  <a:moveTo>
                    <a:pt x="21" y="36"/>
                  </a:moveTo>
                  <a:cubicBezTo>
                    <a:pt x="27" y="36"/>
                    <a:pt x="31" y="30"/>
                    <a:pt x="31" y="22"/>
                  </a:cubicBezTo>
                  <a:cubicBezTo>
                    <a:pt x="31" y="14"/>
                    <a:pt x="27" y="8"/>
                    <a:pt x="21" y="8"/>
                  </a:cubicBezTo>
                  <a:cubicBezTo>
                    <a:pt x="14" y="8"/>
                    <a:pt x="10" y="14"/>
                    <a:pt x="10" y="22"/>
                  </a:cubicBezTo>
                  <a:cubicBezTo>
                    <a:pt x="10" y="30"/>
                    <a:pt x="14" y="36"/>
                    <a:pt x="2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MX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48" name="Freeform 20"/>
            <p:cNvSpPr>
              <a:spLocks/>
            </p:cNvSpPr>
            <p:nvPr/>
          </p:nvSpPr>
          <p:spPr bwMode="auto">
            <a:xfrm>
              <a:off x="3917951" y="3835400"/>
              <a:ext cx="530225" cy="473075"/>
            </a:xfrm>
            <a:custGeom>
              <a:avLst/>
              <a:gdLst>
                <a:gd name="T0" fmla="*/ 37 w 47"/>
                <a:gd name="T1" fmla="*/ 26 h 42"/>
                <a:gd name="T2" fmla="*/ 36 w 47"/>
                <a:gd name="T3" fmla="*/ 9 h 42"/>
                <a:gd name="T4" fmla="*/ 36 w 47"/>
                <a:gd name="T5" fmla="*/ 9 h 42"/>
                <a:gd name="T6" fmla="*/ 31 w 47"/>
                <a:gd name="T7" fmla="*/ 25 h 42"/>
                <a:gd name="T8" fmla="*/ 26 w 47"/>
                <a:gd name="T9" fmla="*/ 42 h 42"/>
                <a:gd name="T10" fmla="*/ 19 w 47"/>
                <a:gd name="T11" fmla="*/ 42 h 42"/>
                <a:gd name="T12" fmla="*/ 14 w 47"/>
                <a:gd name="T13" fmla="*/ 25 h 42"/>
                <a:gd name="T14" fmla="*/ 10 w 47"/>
                <a:gd name="T15" fmla="*/ 9 h 42"/>
                <a:gd name="T16" fmla="*/ 10 w 47"/>
                <a:gd name="T17" fmla="*/ 9 h 42"/>
                <a:gd name="T18" fmla="*/ 9 w 47"/>
                <a:gd name="T19" fmla="*/ 26 h 42"/>
                <a:gd name="T20" fmla="*/ 9 w 47"/>
                <a:gd name="T21" fmla="*/ 42 h 42"/>
                <a:gd name="T22" fmla="*/ 0 w 47"/>
                <a:gd name="T23" fmla="*/ 42 h 42"/>
                <a:gd name="T24" fmla="*/ 2 w 47"/>
                <a:gd name="T25" fmla="*/ 0 h 42"/>
                <a:gd name="T26" fmla="*/ 15 w 47"/>
                <a:gd name="T27" fmla="*/ 0 h 42"/>
                <a:gd name="T28" fmla="*/ 19 w 47"/>
                <a:gd name="T29" fmla="*/ 14 h 42"/>
                <a:gd name="T30" fmla="*/ 23 w 47"/>
                <a:gd name="T31" fmla="*/ 29 h 42"/>
                <a:gd name="T32" fmla="*/ 23 w 47"/>
                <a:gd name="T33" fmla="*/ 29 h 42"/>
                <a:gd name="T34" fmla="*/ 27 w 47"/>
                <a:gd name="T35" fmla="*/ 14 h 42"/>
                <a:gd name="T36" fmla="*/ 32 w 47"/>
                <a:gd name="T37" fmla="*/ 0 h 42"/>
                <a:gd name="T38" fmla="*/ 44 w 47"/>
                <a:gd name="T39" fmla="*/ 0 h 42"/>
                <a:gd name="T40" fmla="*/ 47 w 47"/>
                <a:gd name="T41" fmla="*/ 42 h 42"/>
                <a:gd name="T42" fmla="*/ 37 w 47"/>
                <a:gd name="T43" fmla="*/ 42 h 42"/>
                <a:gd name="T44" fmla="*/ 37 w 47"/>
                <a:gd name="T45" fmla="*/ 2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7" h="42">
                  <a:moveTo>
                    <a:pt x="37" y="26"/>
                  </a:moveTo>
                  <a:cubicBezTo>
                    <a:pt x="36" y="21"/>
                    <a:pt x="36" y="15"/>
                    <a:pt x="36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5" y="14"/>
                    <a:pt x="33" y="20"/>
                    <a:pt x="31" y="25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19" y="42"/>
                    <a:pt x="19" y="42"/>
                    <a:pt x="19" y="42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3" y="20"/>
                    <a:pt x="11" y="14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14"/>
                    <a:pt x="10" y="21"/>
                    <a:pt x="9" y="26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21" y="19"/>
                    <a:pt x="22" y="24"/>
                    <a:pt x="23" y="29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4" y="24"/>
                    <a:pt x="26" y="19"/>
                    <a:pt x="27" y="14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7" y="42"/>
                    <a:pt x="47" y="42"/>
                    <a:pt x="47" y="42"/>
                  </a:cubicBezTo>
                  <a:cubicBezTo>
                    <a:pt x="37" y="42"/>
                    <a:pt x="37" y="42"/>
                    <a:pt x="37" y="42"/>
                  </a:cubicBezTo>
                  <a:lnTo>
                    <a:pt x="37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MX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50" name="Rectangle 21"/>
            <p:cNvSpPr>
              <a:spLocks noChangeArrowheads="1"/>
            </p:cNvSpPr>
            <p:nvPr/>
          </p:nvSpPr>
          <p:spPr bwMode="auto">
            <a:xfrm>
              <a:off x="4538663" y="3835400"/>
              <a:ext cx="112713" cy="4730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MX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51" name="Freeform 22"/>
            <p:cNvSpPr>
              <a:spLocks/>
            </p:cNvSpPr>
            <p:nvPr/>
          </p:nvSpPr>
          <p:spPr bwMode="auto">
            <a:xfrm>
              <a:off x="4740276" y="3824288"/>
              <a:ext cx="327025" cy="495300"/>
            </a:xfrm>
            <a:custGeom>
              <a:avLst/>
              <a:gdLst>
                <a:gd name="T0" fmla="*/ 2 w 29"/>
                <a:gd name="T1" fmla="*/ 33 h 44"/>
                <a:gd name="T2" fmla="*/ 12 w 29"/>
                <a:gd name="T3" fmla="*/ 36 h 44"/>
                <a:gd name="T4" fmla="*/ 19 w 29"/>
                <a:gd name="T5" fmla="*/ 31 h 44"/>
                <a:gd name="T6" fmla="*/ 12 w 29"/>
                <a:gd name="T7" fmla="*/ 26 h 44"/>
                <a:gd name="T8" fmla="*/ 0 w 29"/>
                <a:gd name="T9" fmla="*/ 13 h 44"/>
                <a:gd name="T10" fmla="*/ 16 w 29"/>
                <a:gd name="T11" fmla="*/ 0 h 44"/>
                <a:gd name="T12" fmla="*/ 27 w 29"/>
                <a:gd name="T13" fmla="*/ 2 h 44"/>
                <a:gd name="T14" fmla="*/ 25 w 29"/>
                <a:gd name="T15" fmla="*/ 10 h 44"/>
                <a:gd name="T16" fmla="*/ 16 w 29"/>
                <a:gd name="T17" fmla="*/ 8 h 44"/>
                <a:gd name="T18" fmla="*/ 10 w 29"/>
                <a:gd name="T19" fmla="*/ 12 h 44"/>
                <a:gd name="T20" fmla="*/ 18 w 29"/>
                <a:gd name="T21" fmla="*/ 18 h 44"/>
                <a:gd name="T22" fmla="*/ 29 w 29"/>
                <a:gd name="T23" fmla="*/ 31 h 44"/>
                <a:gd name="T24" fmla="*/ 12 w 29"/>
                <a:gd name="T25" fmla="*/ 44 h 44"/>
                <a:gd name="T26" fmla="*/ 0 w 29"/>
                <a:gd name="T27" fmla="*/ 41 h 44"/>
                <a:gd name="T28" fmla="*/ 2 w 29"/>
                <a:gd name="T29" fmla="*/ 3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" h="44">
                  <a:moveTo>
                    <a:pt x="2" y="33"/>
                  </a:moveTo>
                  <a:cubicBezTo>
                    <a:pt x="4" y="35"/>
                    <a:pt x="8" y="36"/>
                    <a:pt x="12" y="36"/>
                  </a:cubicBezTo>
                  <a:cubicBezTo>
                    <a:pt x="17" y="36"/>
                    <a:pt x="19" y="34"/>
                    <a:pt x="19" y="31"/>
                  </a:cubicBezTo>
                  <a:cubicBezTo>
                    <a:pt x="19" y="29"/>
                    <a:pt x="17" y="27"/>
                    <a:pt x="12" y="26"/>
                  </a:cubicBezTo>
                  <a:cubicBezTo>
                    <a:pt x="5" y="23"/>
                    <a:pt x="0" y="19"/>
                    <a:pt x="0" y="13"/>
                  </a:cubicBezTo>
                  <a:cubicBezTo>
                    <a:pt x="0" y="6"/>
                    <a:pt x="6" y="0"/>
                    <a:pt x="16" y="0"/>
                  </a:cubicBezTo>
                  <a:cubicBezTo>
                    <a:pt x="21" y="0"/>
                    <a:pt x="25" y="1"/>
                    <a:pt x="27" y="2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3" y="9"/>
                    <a:pt x="20" y="8"/>
                    <a:pt x="16" y="8"/>
                  </a:cubicBezTo>
                  <a:cubicBezTo>
                    <a:pt x="12" y="8"/>
                    <a:pt x="10" y="10"/>
                    <a:pt x="10" y="12"/>
                  </a:cubicBezTo>
                  <a:cubicBezTo>
                    <a:pt x="10" y="15"/>
                    <a:pt x="12" y="16"/>
                    <a:pt x="18" y="18"/>
                  </a:cubicBezTo>
                  <a:cubicBezTo>
                    <a:pt x="25" y="21"/>
                    <a:pt x="29" y="25"/>
                    <a:pt x="29" y="31"/>
                  </a:cubicBezTo>
                  <a:cubicBezTo>
                    <a:pt x="29" y="38"/>
                    <a:pt x="23" y="44"/>
                    <a:pt x="12" y="44"/>
                  </a:cubicBezTo>
                  <a:cubicBezTo>
                    <a:pt x="7" y="44"/>
                    <a:pt x="2" y="43"/>
                    <a:pt x="0" y="41"/>
                  </a:cubicBezTo>
                  <a:lnTo>
                    <a:pt x="2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MX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52" name="Rectangle 23"/>
            <p:cNvSpPr>
              <a:spLocks noChangeArrowheads="1"/>
            </p:cNvSpPr>
            <p:nvPr/>
          </p:nvSpPr>
          <p:spPr bwMode="auto">
            <a:xfrm>
              <a:off x="5157788" y="3835400"/>
              <a:ext cx="101600" cy="4730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MX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53" name="Freeform 24"/>
            <p:cNvSpPr>
              <a:spLocks noEditPoints="1"/>
            </p:cNvSpPr>
            <p:nvPr/>
          </p:nvSpPr>
          <p:spPr bwMode="auto">
            <a:xfrm>
              <a:off x="5349876" y="3824288"/>
              <a:ext cx="449263" cy="495300"/>
            </a:xfrm>
            <a:custGeom>
              <a:avLst/>
              <a:gdLst>
                <a:gd name="T0" fmla="*/ 20 w 40"/>
                <a:gd name="T1" fmla="*/ 44 h 44"/>
                <a:gd name="T2" fmla="*/ 0 w 40"/>
                <a:gd name="T3" fmla="*/ 22 h 44"/>
                <a:gd name="T4" fmla="*/ 20 w 40"/>
                <a:gd name="T5" fmla="*/ 0 h 44"/>
                <a:gd name="T6" fmla="*/ 40 w 40"/>
                <a:gd name="T7" fmla="*/ 22 h 44"/>
                <a:gd name="T8" fmla="*/ 20 w 40"/>
                <a:gd name="T9" fmla="*/ 44 h 44"/>
                <a:gd name="T10" fmla="*/ 20 w 40"/>
                <a:gd name="T11" fmla="*/ 36 h 44"/>
                <a:gd name="T12" fmla="*/ 30 w 40"/>
                <a:gd name="T13" fmla="*/ 22 h 44"/>
                <a:gd name="T14" fmla="*/ 20 w 40"/>
                <a:gd name="T15" fmla="*/ 8 h 44"/>
                <a:gd name="T16" fmla="*/ 10 w 40"/>
                <a:gd name="T17" fmla="*/ 22 h 44"/>
                <a:gd name="T18" fmla="*/ 20 w 40"/>
                <a:gd name="T19" fmla="*/ 3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44">
                  <a:moveTo>
                    <a:pt x="20" y="44"/>
                  </a:moveTo>
                  <a:cubicBezTo>
                    <a:pt x="7" y="44"/>
                    <a:pt x="0" y="34"/>
                    <a:pt x="0" y="22"/>
                  </a:cubicBezTo>
                  <a:cubicBezTo>
                    <a:pt x="0" y="10"/>
                    <a:pt x="8" y="0"/>
                    <a:pt x="20" y="0"/>
                  </a:cubicBezTo>
                  <a:cubicBezTo>
                    <a:pt x="33" y="0"/>
                    <a:pt x="40" y="10"/>
                    <a:pt x="40" y="22"/>
                  </a:cubicBezTo>
                  <a:cubicBezTo>
                    <a:pt x="40" y="36"/>
                    <a:pt x="32" y="44"/>
                    <a:pt x="20" y="44"/>
                  </a:cubicBezTo>
                  <a:close/>
                  <a:moveTo>
                    <a:pt x="20" y="36"/>
                  </a:moveTo>
                  <a:cubicBezTo>
                    <a:pt x="27" y="36"/>
                    <a:pt x="30" y="30"/>
                    <a:pt x="30" y="22"/>
                  </a:cubicBezTo>
                  <a:cubicBezTo>
                    <a:pt x="30" y="14"/>
                    <a:pt x="27" y="8"/>
                    <a:pt x="20" y="8"/>
                  </a:cubicBezTo>
                  <a:cubicBezTo>
                    <a:pt x="13" y="8"/>
                    <a:pt x="10" y="14"/>
                    <a:pt x="10" y="22"/>
                  </a:cubicBezTo>
                  <a:cubicBezTo>
                    <a:pt x="10" y="30"/>
                    <a:pt x="14" y="36"/>
                    <a:pt x="20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MX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54" name="Freeform 25"/>
            <p:cNvSpPr>
              <a:spLocks/>
            </p:cNvSpPr>
            <p:nvPr/>
          </p:nvSpPr>
          <p:spPr bwMode="auto">
            <a:xfrm>
              <a:off x="5889626" y="3835400"/>
              <a:ext cx="395288" cy="473075"/>
            </a:xfrm>
            <a:custGeom>
              <a:avLst/>
              <a:gdLst>
                <a:gd name="T0" fmla="*/ 0 w 35"/>
                <a:gd name="T1" fmla="*/ 42 h 42"/>
                <a:gd name="T2" fmla="*/ 0 w 35"/>
                <a:gd name="T3" fmla="*/ 0 h 42"/>
                <a:gd name="T4" fmla="*/ 11 w 35"/>
                <a:gd name="T5" fmla="*/ 0 h 42"/>
                <a:gd name="T6" fmla="*/ 20 w 35"/>
                <a:gd name="T7" fmla="*/ 15 h 42"/>
                <a:gd name="T8" fmla="*/ 27 w 35"/>
                <a:gd name="T9" fmla="*/ 30 h 42"/>
                <a:gd name="T10" fmla="*/ 27 w 35"/>
                <a:gd name="T11" fmla="*/ 30 h 42"/>
                <a:gd name="T12" fmla="*/ 26 w 35"/>
                <a:gd name="T13" fmla="*/ 12 h 42"/>
                <a:gd name="T14" fmla="*/ 26 w 35"/>
                <a:gd name="T15" fmla="*/ 0 h 42"/>
                <a:gd name="T16" fmla="*/ 35 w 35"/>
                <a:gd name="T17" fmla="*/ 0 h 42"/>
                <a:gd name="T18" fmla="*/ 35 w 35"/>
                <a:gd name="T19" fmla="*/ 42 h 42"/>
                <a:gd name="T20" fmla="*/ 25 w 35"/>
                <a:gd name="T21" fmla="*/ 42 h 42"/>
                <a:gd name="T22" fmla="*/ 16 w 35"/>
                <a:gd name="T23" fmla="*/ 26 h 42"/>
                <a:gd name="T24" fmla="*/ 9 w 35"/>
                <a:gd name="T25" fmla="*/ 11 h 42"/>
                <a:gd name="T26" fmla="*/ 8 w 35"/>
                <a:gd name="T27" fmla="*/ 11 h 42"/>
                <a:gd name="T28" fmla="*/ 9 w 35"/>
                <a:gd name="T29" fmla="*/ 29 h 42"/>
                <a:gd name="T30" fmla="*/ 9 w 35"/>
                <a:gd name="T31" fmla="*/ 42 h 42"/>
                <a:gd name="T32" fmla="*/ 0 w 35"/>
                <a:gd name="T33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5" h="42">
                  <a:moveTo>
                    <a:pt x="0" y="4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3" y="20"/>
                    <a:pt x="25" y="25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6" y="24"/>
                    <a:pt x="26" y="19"/>
                    <a:pt x="26" y="12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5" y="42"/>
                    <a:pt x="35" y="42"/>
                    <a:pt x="35" y="42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3" y="21"/>
                    <a:pt x="11" y="16"/>
                    <a:pt x="9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9" y="17"/>
                    <a:pt x="9" y="23"/>
                    <a:pt x="9" y="29"/>
                  </a:cubicBezTo>
                  <a:cubicBezTo>
                    <a:pt x="9" y="42"/>
                    <a:pt x="9" y="42"/>
                    <a:pt x="9" y="42"/>
                  </a:cubicBezTo>
                  <a:lnTo>
                    <a:pt x="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MX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55" name="Freeform 26"/>
            <p:cNvSpPr>
              <a:spLocks/>
            </p:cNvSpPr>
            <p:nvPr/>
          </p:nvSpPr>
          <p:spPr bwMode="auto">
            <a:xfrm>
              <a:off x="5529263" y="3698875"/>
              <a:ext cx="169863" cy="90488"/>
            </a:xfrm>
            <a:custGeom>
              <a:avLst/>
              <a:gdLst>
                <a:gd name="T0" fmla="*/ 0 w 107"/>
                <a:gd name="T1" fmla="*/ 57 h 57"/>
                <a:gd name="T2" fmla="*/ 36 w 107"/>
                <a:gd name="T3" fmla="*/ 0 h 57"/>
                <a:gd name="T4" fmla="*/ 107 w 107"/>
                <a:gd name="T5" fmla="*/ 0 h 57"/>
                <a:gd name="T6" fmla="*/ 43 w 107"/>
                <a:gd name="T7" fmla="*/ 57 h 57"/>
                <a:gd name="T8" fmla="*/ 0 w 107"/>
                <a:gd name="T9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57">
                  <a:moveTo>
                    <a:pt x="0" y="57"/>
                  </a:moveTo>
                  <a:lnTo>
                    <a:pt x="36" y="0"/>
                  </a:lnTo>
                  <a:lnTo>
                    <a:pt x="107" y="0"/>
                  </a:lnTo>
                  <a:lnTo>
                    <a:pt x="43" y="57"/>
                  </a:lnTo>
                  <a:lnTo>
                    <a:pt x="0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MX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56" name="Freeform 27"/>
            <p:cNvSpPr>
              <a:spLocks noEditPoints="1"/>
            </p:cNvSpPr>
            <p:nvPr/>
          </p:nvSpPr>
          <p:spPr bwMode="auto">
            <a:xfrm>
              <a:off x="2995613" y="5380038"/>
              <a:ext cx="415925" cy="484188"/>
            </a:xfrm>
            <a:custGeom>
              <a:avLst/>
              <a:gdLst>
                <a:gd name="T0" fmla="*/ 0 w 37"/>
                <a:gd name="T1" fmla="*/ 1 h 43"/>
                <a:gd name="T2" fmla="*/ 13 w 37"/>
                <a:gd name="T3" fmla="*/ 0 h 43"/>
                <a:gd name="T4" fmla="*/ 30 w 37"/>
                <a:gd name="T5" fmla="*/ 4 h 43"/>
                <a:gd name="T6" fmla="*/ 37 w 37"/>
                <a:gd name="T7" fmla="*/ 20 h 43"/>
                <a:gd name="T8" fmla="*/ 30 w 37"/>
                <a:gd name="T9" fmla="*/ 37 h 43"/>
                <a:gd name="T10" fmla="*/ 11 w 37"/>
                <a:gd name="T11" fmla="*/ 43 h 43"/>
                <a:gd name="T12" fmla="*/ 0 w 37"/>
                <a:gd name="T13" fmla="*/ 42 h 43"/>
                <a:gd name="T14" fmla="*/ 0 w 37"/>
                <a:gd name="T15" fmla="*/ 1 h 43"/>
                <a:gd name="T16" fmla="*/ 9 w 37"/>
                <a:gd name="T17" fmla="*/ 35 h 43"/>
                <a:gd name="T18" fmla="*/ 13 w 37"/>
                <a:gd name="T19" fmla="*/ 35 h 43"/>
                <a:gd name="T20" fmla="*/ 27 w 37"/>
                <a:gd name="T21" fmla="*/ 20 h 43"/>
                <a:gd name="T22" fmla="*/ 14 w 37"/>
                <a:gd name="T23" fmla="*/ 7 h 43"/>
                <a:gd name="T24" fmla="*/ 9 w 37"/>
                <a:gd name="T25" fmla="*/ 7 h 43"/>
                <a:gd name="T26" fmla="*/ 9 w 37"/>
                <a:gd name="T27" fmla="*/ 3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7" h="43">
                  <a:moveTo>
                    <a:pt x="0" y="1"/>
                  </a:moveTo>
                  <a:cubicBezTo>
                    <a:pt x="3" y="0"/>
                    <a:pt x="8" y="0"/>
                    <a:pt x="13" y="0"/>
                  </a:cubicBezTo>
                  <a:cubicBezTo>
                    <a:pt x="21" y="0"/>
                    <a:pt x="26" y="1"/>
                    <a:pt x="30" y="4"/>
                  </a:cubicBezTo>
                  <a:cubicBezTo>
                    <a:pt x="34" y="7"/>
                    <a:pt x="37" y="13"/>
                    <a:pt x="37" y="20"/>
                  </a:cubicBezTo>
                  <a:cubicBezTo>
                    <a:pt x="37" y="28"/>
                    <a:pt x="34" y="34"/>
                    <a:pt x="30" y="37"/>
                  </a:cubicBezTo>
                  <a:cubicBezTo>
                    <a:pt x="26" y="41"/>
                    <a:pt x="19" y="43"/>
                    <a:pt x="11" y="43"/>
                  </a:cubicBezTo>
                  <a:cubicBezTo>
                    <a:pt x="6" y="43"/>
                    <a:pt x="2" y="43"/>
                    <a:pt x="0" y="42"/>
                  </a:cubicBezTo>
                  <a:lnTo>
                    <a:pt x="0" y="1"/>
                  </a:lnTo>
                  <a:close/>
                  <a:moveTo>
                    <a:pt x="9" y="35"/>
                  </a:moveTo>
                  <a:cubicBezTo>
                    <a:pt x="10" y="35"/>
                    <a:pt x="11" y="35"/>
                    <a:pt x="13" y="35"/>
                  </a:cubicBezTo>
                  <a:cubicBezTo>
                    <a:pt x="21" y="35"/>
                    <a:pt x="27" y="31"/>
                    <a:pt x="27" y="20"/>
                  </a:cubicBezTo>
                  <a:cubicBezTo>
                    <a:pt x="27" y="11"/>
                    <a:pt x="22" y="7"/>
                    <a:pt x="14" y="7"/>
                  </a:cubicBezTo>
                  <a:cubicBezTo>
                    <a:pt x="11" y="7"/>
                    <a:pt x="10" y="7"/>
                    <a:pt x="9" y="7"/>
                  </a:cubicBezTo>
                  <a:lnTo>
                    <a:pt x="9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MX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57" name="Freeform 28"/>
            <p:cNvSpPr>
              <a:spLocks/>
            </p:cNvSpPr>
            <p:nvPr/>
          </p:nvSpPr>
          <p:spPr bwMode="auto">
            <a:xfrm>
              <a:off x="3502026" y="5380038"/>
              <a:ext cx="303213" cy="473075"/>
            </a:xfrm>
            <a:custGeom>
              <a:avLst/>
              <a:gdLst>
                <a:gd name="T0" fmla="*/ 177 w 191"/>
                <a:gd name="T1" fmla="*/ 170 h 298"/>
                <a:gd name="T2" fmla="*/ 64 w 191"/>
                <a:gd name="T3" fmla="*/ 170 h 298"/>
                <a:gd name="T4" fmla="*/ 64 w 191"/>
                <a:gd name="T5" fmla="*/ 248 h 298"/>
                <a:gd name="T6" fmla="*/ 191 w 191"/>
                <a:gd name="T7" fmla="*/ 248 h 298"/>
                <a:gd name="T8" fmla="*/ 191 w 191"/>
                <a:gd name="T9" fmla="*/ 298 h 298"/>
                <a:gd name="T10" fmla="*/ 0 w 191"/>
                <a:gd name="T11" fmla="*/ 298 h 298"/>
                <a:gd name="T12" fmla="*/ 0 w 191"/>
                <a:gd name="T13" fmla="*/ 0 h 298"/>
                <a:gd name="T14" fmla="*/ 184 w 191"/>
                <a:gd name="T15" fmla="*/ 0 h 298"/>
                <a:gd name="T16" fmla="*/ 184 w 191"/>
                <a:gd name="T17" fmla="*/ 56 h 298"/>
                <a:gd name="T18" fmla="*/ 64 w 191"/>
                <a:gd name="T19" fmla="*/ 56 h 298"/>
                <a:gd name="T20" fmla="*/ 64 w 191"/>
                <a:gd name="T21" fmla="*/ 120 h 298"/>
                <a:gd name="T22" fmla="*/ 177 w 191"/>
                <a:gd name="T23" fmla="*/ 120 h 298"/>
                <a:gd name="T24" fmla="*/ 177 w 191"/>
                <a:gd name="T25" fmla="*/ 17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1" h="298">
                  <a:moveTo>
                    <a:pt x="177" y="170"/>
                  </a:moveTo>
                  <a:lnTo>
                    <a:pt x="64" y="170"/>
                  </a:lnTo>
                  <a:lnTo>
                    <a:pt x="64" y="248"/>
                  </a:lnTo>
                  <a:lnTo>
                    <a:pt x="191" y="248"/>
                  </a:lnTo>
                  <a:lnTo>
                    <a:pt x="191" y="298"/>
                  </a:lnTo>
                  <a:lnTo>
                    <a:pt x="0" y="298"/>
                  </a:lnTo>
                  <a:lnTo>
                    <a:pt x="0" y="0"/>
                  </a:lnTo>
                  <a:lnTo>
                    <a:pt x="184" y="0"/>
                  </a:lnTo>
                  <a:lnTo>
                    <a:pt x="184" y="56"/>
                  </a:lnTo>
                  <a:lnTo>
                    <a:pt x="64" y="56"/>
                  </a:lnTo>
                  <a:lnTo>
                    <a:pt x="64" y="120"/>
                  </a:lnTo>
                  <a:lnTo>
                    <a:pt x="177" y="120"/>
                  </a:lnTo>
                  <a:lnTo>
                    <a:pt x="177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MX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58" name="Freeform 29"/>
            <p:cNvSpPr>
              <a:spLocks/>
            </p:cNvSpPr>
            <p:nvPr/>
          </p:nvSpPr>
          <p:spPr bwMode="auto">
            <a:xfrm>
              <a:off x="4041776" y="5380038"/>
              <a:ext cx="304800" cy="473075"/>
            </a:xfrm>
            <a:custGeom>
              <a:avLst/>
              <a:gdLst>
                <a:gd name="T0" fmla="*/ 185 w 192"/>
                <a:gd name="T1" fmla="*/ 170 h 298"/>
                <a:gd name="T2" fmla="*/ 71 w 192"/>
                <a:gd name="T3" fmla="*/ 170 h 298"/>
                <a:gd name="T4" fmla="*/ 71 w 192"/>
                <a:gd name="T5" fmla="*/ 248 h 298"/>
                <a:gd name="T6" fmla="*/ 192 w 192"/>
                <a:gd name="T7" fmla="*/ 248 h 298"/>
                <a:gd name="T8" fmla="*/ 192 w 192"/>
                <a:gd name="T9" fmla="*/ 298 h 298"/>
                <a:gd name="T10" fmla="*/ 0 w 192"/>
                <a:gd name="T11" fmla="*/ 298 h 298"/>
                <a:gd name="T12" fmla="*/ 0 w 192"/>
                <a:gd name="T13" fmla="*/ 0 h 298"/>
                <a:gd name="T14" fmla="*/ 192 w 192"/>
                <a:gd name="T15" fmla="*/ 0 h 298"/>
                <a:gd name="T16" fmla="*/ 192 w 192"/>
                <a:gd name="T17" fmla="*/ 56 h 298"/>
                <a:gd name="T18" fmla="*/ 71 w 192"/>
                <a:gd name="T19" fmla="*/ 56 h 298"/>
                <a:gd name="T20" fmla="*/ 71 w 192"/>
                <a:gd name="T21" fmla="*/ 120 h 298"/>
                <a:gd name="T22" fmla="*/ 185 w 192"/>
                <a:gd name="T23" fmla="*/ 120 h 298"/>
                <a:gd name="T24" fmla="*/ 185 w 192"/>
                <a:gd name="T25" fmla="*/ 17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2" h="298">
                  <a:moveTo>
                    <a:pt x="185" y="170"/>
                  </a:moveTo>
                  <a:lnTo>
                    <a:pt x="71" y="170"/>
                  </a:lnTo>
                  <a:lnTo>
                    <a:pt x="71" y="248"/>
                  </a:lnTo>
                  <a:lnTo>
                    <a:pt x="192" y="248"/>
                  </a:lnTo>
                  <a:lnTo>
                    <a:pt x="192" y="298"/>
                  </a:lnTo>
                  <a:lnTo>
                    <a:pt x="0" y="298"/>
                  </a:lnTo>
                  <a:lnTo>
                    <a:pt x="0" y="0"/>
                  </a:lnTo>
                  <a:lnTo>
                    <a:pt x="192" y="0"/>
                  </a:lnTo>
                  <a:lnTo>
                    <a:pt x="192" y="56"/>
                  </a:lnTo>
                  <a:lnTo>
                    <a:pt x="71" y="56"/>
                  </a:lnTo>
                  <a:lnTo>
                    <a:pt x="71" y="120"/>
                  </a:lnTo>
                  <a:lnTo>
                    <a:pt x="185" y="120"/>
                  </a:lnTo>
                  <a:lnTo>
                    <a:pt x="185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MX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59" name="Freeform 30"/>
            <p:cNvSpPr>
              <a:spLocks/>
            </p:cNvSpPr>
            <p:nvPr/>
          </p:nvSpPr>
          <p:spPr bwMode="auto">
            <a:xfrm>
              <a:off x="4437063" y="5380038"/>
              <a:ext cx="393700" cy="473075"/>
            </a:xfrm>
            <a:custGeom>
              <a:avLst/>
              <a:gdLst>
                <a:gd name="T0" fmla="*/ 0 w 35"/>
                <a:gd name="T1" fmla="*/ 42 h 42"/>
                <a:gd name="T2" fmla="*/ 0 w 35"/>
                <a:gd name="T3" fmla="*/ 0 h 42"/>
                <a:gd name="T4" fmla="*/ 11 w 35"/>
                <a:gd name="T5" fmla="*/ 0 h 42"/>
                <a:gd name="T6" fmla="*/ 20 w 35"/>
                <a:gd name="T7" fmla="*/ 16 h 42"/>
                <a:gd name="T8" fmla="*/ 27 w 35"/>
                <a:gd name="T9" fmla="*/ 30 h 42"/>
                <a:gd name="T10" fmla="*/ 27 w 35"/>
                <a:gd name="T11" fmla="*/ 30 h 42"/>
                <a:gd name="T12" fmla="*/ 27 w 35"/>
                <a:gd name="T13" fmla="*/ 12 h 42"/>
                <a:gd name="T14" fmla="*/ 27 w 35"/>
                <a:gd name="T15" fmla="*/ 0 h 42"/>
                <a:gd name="T16" fmla="*/ 35 w 35"/>
                <a:gd name="T17" fmla="*/ 0 h 42"/>
                <a:gd name="T18" fmla="*/ 35 w 35"/>
                <a:gd name="T19" fmla="*/ 42 h 42"/>
                <a:gd name="T20" fmla="*/ 25 w 35"/>
                <a:gd name="T21" fmla="*/ 42 h 42"/>
                <a:gd name="T22" fmla="*/ 16 w 35"/>
                <a:gd name="T23" fmla="*/ 26 h 42"/>
                <a:gd name="T24" fmla="*/ 9 w 35"/>
                <a:gd name="T25" fmla="*/ 11 h 42"/>
                <a:gd name="T26" fmla="*/ 9 w 35"/>
                <a:gd name="T27" fmla="*/ 11 h 42"/>
                <a:gd name="T28" fmla="*/ 9 w 35"/>
                <a:gd name="T29" fmla="*/ 30 h 42"/>
                <a:gd name="T30" fmla="*/ 9 w 35"/>
                <a:gd name="T31" fmla="*/ 42 h 42"/>
                <a:gd name="T32" fmla="*/ 0 w 35"/>
                <a:gd name="T33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5" h="42">
                  <a:moveTo>
                    <a:pt x="0" y="4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3" y="20"/>
                    <a:pt x="25" y="25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7" y="24"/>
                    <a:pt x="27" y="19"/>
                    <a:pt x="27" y="12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5" y="42"/>
                    <a:pt x="35" y="42"/>
                    <a:pt x="35" y="42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4" y="21"/>
                    <a:pt x="11" y="16"/>
                    <a:pt x="9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7"/>
                    <a:pt x="9" y="23"/>
                    <a:pt x="9" y="30"/>
                  </a:cubicBezTo>
                  <a:cubicBezTo>
                    <a:pt x="9" y="42"/>
                    <a:pt x="9" y="42"/>
                    <a:pt x="9" y="42"/>
                  </a:cubicBezTo>
                  <a:lnTo>
                    <a:pt x="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MX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60" name="Freeform 31"/>
            <p:cNvSpPr>
              <a:spLocks/>
            </p:cNvSpPr>
            <p:nvPr/>
          </p:nvSpPr>
          <p:spPr bwMode="auto">
            <a:xfrm>
              <a:off x="4943476" y="5380038"/>
              <a:ext cx="304800" cy="473075"/>
            </a:xfrm>
            <a:custGeom>
              <a:avLst/>
              <a:gdLst>
                <a:gd name="T0" fmla="*/ 178 w 192"/>
                <a:gd name="T1" fmla="*/ 170 h 298"/>
                <a:gd name="T2" fmla="*/ 64 w 192"/>
                <a:gd name="T3" fmla="*/ 170 h 298"/>
                <a:gd name="T4" fmla="*/ 64 w 192"/>
                <a:gd name="T5" fmla="*/ 248 h 298"/>
                <a:gd name="T6" fmla="*/ 192 w 192"/>
                <a:gd name="T7" fmla="*/ 248 h 298"/>
                <a:gd name="T8" fmla="*/ 192 w 192"/>
                <a:gd name="T9" fmla="*/ 298 h 298"/>
                <a:gd name="T10" fmla="*/ 0 w 192"/>
                <a:gd name="T11" fmla="*/ 298 h 298"/>
                <a:gd name="T12" fmla="*/ 0 w 192"/>
                <a:gd name="T13" fmla="*/ 0 h 298"/>
                <a:gd name="T14" fmla="*/ 185 w 192"/>
                <a:gd name="T15" fmla="*/ 0 h 298"/>
                <a:gd name="T16" fmla="*/ 185 w 192"/>
                <a:gd name="T17" fmla="*/ 56 h 298"/>
                <a:gd name="T18" fmla="*/ 64 w 192"/>
                <a:gd name="T19" fmla="*/ 56 h 298"/>
                <a:gd name="T20" fmla="*/ 64 w 192"/>
                <a:gd name="T21" fmla="*/ 120 h 298"/>
                <a:gd name="T22" fmla="*/ 178 w 192"/>
                <a:gd name="T23" fmla="*/ 120 h 298"/>
                <a:gd name="T24" fmla="*/ 178 w 192"/>
                <a:gd name="T25" fmla="*/ 17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2" h="298">
                  <a:moveTo>
                    <a:pt x="178" y="170"/>
                  </a:moveTo>
                  <a:lnTo>
                    <a:pt x="64" y="170"/>
                  </a:lnTo>
                  <a:lnTo>
                    <a:pt x="64" y="248"/>
                  </a:lnTo>
                  <a:lnTo>
                    <a:pt x="192" y="248"/>
                  </a:lnTo>
                  <a:lnTo>
                    <a:pt x="192" y="298"/>
                  </a:lnTo>
                  <a:lnTo>
                    <a:pt x="0" y="298"/>
                  </a:lnTo>
                  <a:lnTo>
                    <a:pt x="0" y="0"/>
                  </a:lnTo>
                  <a:lnTo>
                    <a:pt x="185" y="0"/>
                  </a:lnTo>
                  <a:lnTo>
                    <a:pt x="185" y="56"/>
                  </a:lnTo>
                  <a:lnTo>
                    <a:pt x="64" y="56"/>
                  </a:lnTo>
                  <a:lnTo>
                    <a:pt x="64" y="120"/>
                  </a:lnTo>
                  <a:lnTo>
                    <a:pt x="178" y="120"/>
                  </a:lnTo>
                  <a:lnTo>
                    <a:pt x="178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MX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61" name="Freeform 32"/>
            <p:cNvSpPr>
              <a:spLocks noEditPoints="1"/>
            </p:cNvSpPr>
            <p:nvPr/>
          </p:nvSpPr>
          <p:spPr bwMode="auto">
            <a:xfrm>
              <a:off x="5338763" y="5380038"/>
              <a:ext cx="360363" cy="473075"/>
            </a:xfrm>
            <a:custGeom>
              <a:avLst/>
              <a:gdLst>
                <a:gd name="T0" fmla="*/ 0 w 32"/>
                <a:gd name="T1" fmla="*/ 1 h 42"/>
                <a:gd name="T2" fmla="*/ 12 w 32"/>
                <a:gd name="T3" fmla="*/ 0 h 42"/>
                <a:gd name="T4" fmla="*/ 26 w 32"/>
                <a:gd name="T5" fmla="*/ 3 h 42"/>
                <a:gd name="T6" fmla="*/ 30 w 32"/>
                <a:gd name="T7" fmla="*/ 12 h 42"/>
                <a:gd name="T8" fmla="*/ 23 w 32"/>
                <a:gd name="T9" fmla="*/ 22 h 42"/>
                <a:gd name="T10" fmla="*/ 23 w 32"/>
                <a:gd name="T11" fmla="*/ 23 h 42"/>
                <a:gd name="T12" fmla="*/ 28 w 32"/>
                <a:gd name="T13" fmla="*/ 30 h 42"/>
                <a:gd name="T14" fmla="*/ 32 w 32"/>
                <a:gd name="T15" fmla="*/ 42 h 42"/>
                <a:gd name="T16" fmla="*/ 22 w 32"/>
                <a:gd name="T17" fmla="*/ 42 h 42"/>
                <a:gd name="T18" fmla="*/ 19 w 32"/>
                <a:gd name="T19" fmla="*/ 33 h 42"/>
                <a:gd name="T20" fmla="*/ 12 w 32"/>
                <a:gd name="T21" fmla="*/ 26 h 42"/>
                <a:gd name="T22" fmla="*/ 9 w 32"/>
                <a:gd name="T23" fmla="*/ 26 h 42"/>
                <a:gd name="T24" fmla="*/ 9 w 32"/>
                <a:gd name="T25" fmla="*/ 42 h 42"/>
                <a:gd name="T26" fmla="*/ 0 w 32"/>
                <a:gd name="T27" fmla="*/ 42 h 42"/>
                <a:gd name="T28" fmla="*/ 0 w 32"/>
                <a:gd name="T29" fmla="*/ 1 h 42"/>
                <a:gd name="T30" fmla="*/ 9 w 32"/>
                <a:gd name="T31" fmla="*/ 19 h 42"/>
                <a:gd name="T32" fmla="*/ 13 w 32"/>
                <a:gd name="T33" fmla="*/ 19 h 42"/>
                <a:gd name="T34" fmla="*/ 21 w 32"/>
                <a:gd name="T35" fmla="*/ 13 h 42"/>
                <a:gd name="T36" fmla="*/ 14 w 32"/>
                <a:gd name="T37" fmla="*/ 7 h 42"/>
                <a:gd name="T38" fmla="*/ 9 w 32"/>
                <a:gd name="T39" fmla="*/ 7 h 42"/>
                <a:gd name="T40" fmla="*/ 9 w 32"/>
                <a:gd name="T41" fmla="*/ 1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2" h="42">
                  <a:moveTo>
                    <a:pt x="0" y="1"/>
                  </a:moveTo>
                  <a:cubicBezTo>
                    <a:pt x="3" y="0"/>
                    <a:pt x="7" y="0"/>
                    <a:pt x="12" y="0"/>
                  </a:cubicBezTo>
                  <a:cubicBezTo>
                    <a:pt x="19" y="0"/>
                    <a:pt x="23" y="1"/>
                    <a:pt x="26" y="3"/>
                  </a:cubicBezTo>
                  <a:cubicBezTo>
                    <a:pt x="29" y="5"/>
                    <a:pt x="30" y="8"/>
                    <a:pt x="30" y="12"/>
                  </a:cubicBezTo>
                  <a:cubicBezTo>
                    <a:pt x="30" y="17"/>
                    <a:pt x="26" y="21"/>
                    <a:pt x="23" y="22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6" y="24"/>
                    <a:pt x="27" y="26"/>
                    <a:pt x="28" y="30"/>
                  </a:cubicBezTo>
                  <a:cubicBezTo>
                    <a:pt x="30" y="35"/>
                    <a:pt x="31" y="41"/>
                    <a:pt x="32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21" y="41"/>
                    <a:pt x="20" y="38"/>
                    <a:pt x="19" y="33"/>
                  </a:cubicBezTo>
                  <a:cubicBezTo>
                    <a:pt x="18" y="27"/>
                    <a:pt x="16" y="26"/>
                    <a:pt x="12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0" y="42"/>
                    <a:pt x="0" y="42"/>
                    <a:pt x="0" y="42"/>
                  </a:cubicBezTo>
                  <a:lnTo>
                    <a:pt x="0" y="1"/>
                  </a:lnTo>
                  <a:close/>
                  <a:moveTo>
                    <a:pt x="9" y="19"/>
                  </a:moveTo>
                  <a:cubicBezTo>
                    <a:pt x="13" y="19"/>
                    <a:pt x="13" y="19"/>
                    <a:pt x="13" y="19"/>
                  </a:cubicBezTo>
                  <a:cubicBezTo>
                    <a:pt x="18" y="19"/>
                    <a:pt x="21" y="16"/>
                    <a:pt x="21" y="13"/>
                  </a:cubicBezTo>
                  <a:cubicBezTo>
                    <a:pt x="21" y="9"/>
                    <a:pt x="18" y="7"/>
                    <a:pt x="14" y="7"/>
                  </a:cubicBezTo>
                  <a:cubicBezTo>
                    <a:pt x="11" y="7"/>
                    <a:pt x="10" y="7"/>
                    <a:pt x="9" y="7"/>
                  </a:cubicBezTo>
                  <a:lnTo>
                    <a:pt x="9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MX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62" name="Freeform 33"/>
            <p:cNvSpPr>
              <a:spLocks/>
            </p:cNvSpPr>
            <p:nvPr/>
          </p:nvSpPr>
          <p:spPr bwMode="auto">
            <a:xfrm>
              <a:off x="5743576" y="5380038"/>
              <a:ext cx="417513" cy="484188"/>
            </a:xfrm>
            <a:custGeom>
              <a:avLst/>
              <a:gdLst>
                <a:gd name="T0" fmla="*/ 37 w 37"/>
                <a:gd name="T1" fmla="*/ 40 h 43"/>
                <a:gd name="T2" fmla="*/ 23 w 37"/>
                <a:gd name="T3" fmla="*/ 43 h 43"/>
                <a:gd name="T4" fmla="*/ 6 w 37"/>
                <a:gd name="T5" fmla="*/ 37 h 43"/>
                <a:gd name="T6" fmla="*/ 0 w 37"/>
                <a:gd name="T7" fmla="*/ 22 h 43"/>
                <a:gd name="T8" fmla="*/ 24 w 37"/>
                <a:gd name="T9" fmla="*/ 0 h 43"/>
                <a:gd name="T10" fmla="*/ 36 w 37"/>
                <a:gd name="T11" fmla="*/ 2 h 43"/>
                <a:gd name="T12" fmla="*/ 34 w 37"/>
                <a:gd name="T13" fmla="*/ 9 h 43"/>
                <a:gd name="T14" fmla="*/ 24 w 37"/>
                <a:gd name="T15" fmla="*/ 8 h 43"/>
                <a:gd name="T16" fmla="*/ 10 w 37"/>
                <a:gd name="T17" fmla="*/ 21 h 43"/>
                <a:gd name="T18" fmla="*/ 24 w 37"/>
                <a:gd name="T19" fmla="*/ 35 h 43"/>
                <a:gd name="T20" fmla="*/ 28 w 37"/>
                <a:gd name="T21" fmla="*/ 35 h 43"/>
                <a:gd name="T22" fmla="*/ 28 w 37"/>
                <a:gd name="T23" fmla="*/ 26 h 43"/>
                <a:gd name="T24" fmla="*/ 22 w 37"/>
                <a:gd name="T25" fmla="*/ 26 h 43"/>
                <a:gd name="T26" fmla="*/ 22 w 37"/>
                <a:gd name="T27" fmla="*/ 18 h 43"/>
                <a:gd name="T28" fmla="*/ 37 w 37"/>
                <a:gd name="T29" fmla="*/ 18 h 43"/>
                <a:gd name="T30" fmla="*/ 37 w 37"/>
                <a:gd name="T31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7" h="43">
                  <a:moveTo>
                    <a:pt x="37" y="40"/>
                  </a:moveTo>
                  <a:cubicBezTo>
                    <a:pt x="34" y="41"/>
                    <a:pt x="29" y="43"/>
                    <a:pt x="23" y="43"/>
                  </a:cubicBezTo>
                  <a:cubicBezTo>
                    <a:pt x="16" y="43"/>
                    <a:pt x="10" y="41"/>
                    <a:pt x="6" y="37"/>
                  </a:cubicBezTo>
                  <a:cubicBezTo>
                    <a:pt x="2" y="33"/>
                    <a:pt x="0" y="28"/>
                    <a:pt x="0" y="22"/>
                  </a:cubicBezTo>
                  <a:cubicBezTo>
                    <a:pt x="0" y="8"/>
                    <a:pt x="10" y="0"/>
                    <a:pt x="24" y="0"/>
                  </a:cubicBezTo>
                  <a:cubicBezTo>
                    <a:pt x="30" y="0"/>
                    <a:pt x="34" y="1"/>
                    <a:pt x="36" y="2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2" y="8"/>
                    <a:pt x="29" y="8"/>
                    <a:pt x="24" y="8"/>
                  </a:cubicBezTo>
                  <a:cubicBezTo>
                    <a:pt x="16" y="8"/>
                    <a:pt x="10" y="12"/>
                    <a:pt x="10" y="21"/>
                  </a:cubicBezTo>
                  <a:cubicBezTo>
                    <a:pt x="10" y="30"/>
                    <a:pt x="16" y="35"/>
                    <a:pt x="24" y="35"/>
                  </a:cubicBezTo>
                  <a:cubicBezTo>
                    <a:pt x="26" y="35"/>
                    <a:pt x="27" y="35"/>
                    <a:pt x="28" y="35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37" y="18"/>
                    <a:pt x="37" y="18"/>
                    <a:pt x="37" y="18"/>
                  </a:cubicBezTo>
                  <a:lnTo>
                    <a:pt x="37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MX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63" name="Rectangle 34"/>
            <p:cNvSpPr>
              <a:spLocks noChangeArrowheads="1"/>
            </p:cNvSpPr>
            <p:nvPr/>
          </p:nvSpPr>
          <p:spPr bwMode="auto">
            <a:xfrm>
              <a:off x="6261101" y="5380038"/>
              <a:ext cx="112713" cy="4730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MX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64" name="Freeform 35"/>
            <p:cNvSpPr>
              <a:spLocks noEditPoints="1"/>
            </p:cNvSpPr>
            <p:nvPr/>
          </p:nvSpPr>
          <p:spPr bwMode="auto">
            <a:xfrm>
              <a:off x="6442076" y="5380038"/>
              <a:ext cx="439738" cy="473075"/>
            </a:xfrm>
            <a:custGeom>
              <a:avLst/>
              <a:gdLst>
                <a:gd name="T0" fmla="*/ 13 w 39"/>
                <a:gd name="T1" fmla="*/ 32 h 42"/>
                <a:gd name="T2" fmla="*/ 10 w 39"/>
                <a:gd name="T3" fmla="*/ 42 h 42"/>
                <a:gd name="T4" fmla="*/ 0 w 39"/>
                <a:gd name="T5" fmla="*/ 42 h 42"/>
                <a:gd name="T6" fmla="*/ 13 w 39"/>
                <a:gd name="T7" fmla="*/ 0 h 42"/>
                <a:gd name="T8" fmla="*/ 26 w 39"/>
                <a:gd name="T9" fmla="*/ 0 h 42"/>
                <a:gd name="T10" fmla="*/ 39 w 39"/>
                <a:gd name="T11" fmla="*/ 42 h 42"/>
                <a:gd name="T12" fmla="*/ 29 w 39"/>
                <a:gd name="T13" fmla="*/ 42 h 42"/>
                <a:gd name="T14" fmla="*/ 25 w 39"/>
                <a:gd name="T15" fmla="*/ 32 h 42"/>
                <a:gd name="T16" fmla="*/ 13 w 39"/>
                <a:gd name="T17" fmla="*/ 32 h 42"/>
                <a:gd name="T18" fmla="*/ 24 w 39"/>
                <a:gd name="T19" fmla="*/ 24 h 42"/>
                <a:gd name="T20" fmla="*/ 21 w 39"/>
                <a:gd name="T21" fmla="*/ 15 h 42"/>
                <a:gd name="T22" fmla="*/ 19 w 39"/>
                <a:gd name="T23" fmla="*/ 7 h 42"/>
                <a:gd name="T24" fmla="*/ 19 w 39"/>
                <a:gd name="T25" fmla="*/ 7 h 42"/>
                <a:gd name="T26" fmla="*/ 17 w 39"/>
                <a:gd name="T27" fmla="*/ 15 h 42"/>
                <a:gd name="T28" fmla="*/ 14 w 39"/>
                <a:gd name="T29" fmla="*/ 24 h 42"/>
                <a:gd name="T30" fmla="*/ 24 w 39"/>
                <a:gd name="T31" fmla="*/ 2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9" h="42">
                  <a:moveTo>
                    <a:pt x="13" y="32"/>
                  </a:moveTo>
                  <a:cubicBezTo>
                    <a:pt x="10" y="42"/>
                    <a:pt x="10" y="42"/>
                    <a:pt x="10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39" y="42"/>
                    <a:pt x="39" y="42"/>
                    <a:pt x="39" y="42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5" y="32"/>
                    <a:pt x="25" y="32"/>
                    <a:pt x="25" y="32"/>
                  </a:cubicBezTo>
                  <a:lnTo>
                    <a:pt x="13" y="32"/>
                  </a:lnTo>
                  <a:close/>
                  <a:moveTo>
                    <a:pt x="24" y="24"/>
                  </a:moveTo>
                  <a:cubicBezTo>
                    <a:pt x="21" y="15"/>
                    <a:pt x="21" y="15"/>
                    <a:pt x="21" y="15"/>
                  </a:cubicBezTo>
                  <a:cubicBezTo>
                    <a:pt x="21" y="13"/>
                    <a:pt x="20" y="10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8" y="10"/>
                    <a:pt x="18" y="13"/>
                    <a:pt x="17" y="15"/>
                  </a:cubicBezTo>
                  <a:cubicBezTo>
                    <a:pt x="14" y="24"/>
                    <a:pt x="14" y="24"/>
                    <a:pt x="14" y="24"/>
                  </a:cubicBezTo>
                  <a:lnTo>
                    <a:pt x="24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MX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65" name="Freeform 36"/>
            <p:cNvSpPr>
              <a:spLocks/>
            </p:cNvSpPr>
            <p:nvPr/>
          </p:nvSpPr>
          <p:spPr bwMode="auto">
            <a:xfrm>
              <a:off x="6273801" y="5243513"/>
              <a:ext cx="168275" cy="90488"/>
            </a:xfrm>
            <a:custGeom>
              <a:avLst/>
              <a:gdLst>
                <a:gd name="T0" fmla="*/ 0 w 106"/>
                <a:gd name="T1" fmla="*/ 57 h 57"/>
                <a:gd name="T2" fmla="*/ 35 w 106"/>
                <a:gd name="T3" fmla="*/ 0 h 57"/>
                <a:gd name="T4" fmla="*/ 106 w 106"/>
                <a:gd name="T5" fmla="*/ 0 h 57"/>
                <a:gd name="T6" fmla="*/ 42 w 106"/>
                <a:gd name="T7" fmla="*/ 57 h 57"/>
                <a:gd name="T8" fmla="*/ 0 w 106"/>
                <a:gd name="T9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57">
                  <a:moveTo>
                    <a:pt x="0" y="57"/>
                  </a:moveTo>
                  <a:lnTo>
                    <a:pt x="35" y="0"/>
                  </a:lnTo>
                  <a:lnTo>
                    <a:pt x="106" y="0"/>
                  </a:lnTo>
                  <a:lnTo>
                    <a:pt x="42" y="57"/>
                  </a:lnTo>
                  <a:lnTo>
                    <a:pt x="0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MX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66" name="Freeform 37"/>
            <p:cNvSpPr>
              <a:spLocks/>
            </p:cNvSpPr>
            <p:nvPr/>
          </p:nvSpPr>
          <p:spPr bwMode="auto">
            <a:xfrm>
              <a:off x="2971801" y="993775"/>
              <a:ext cx="2174875" cy="2355850"/>
            </a:xfrm>
            <a:custGeom>
              <a:avLst/>
              <a:gdLst>
                <a:gd name="T0" fmla="*/ 116 w 193"/>
                <a:gd name="T1" fmla="*/ 209 h 209"/>
                <a:gd name="T2" fmla="*/ 0 w 193"/>
                <a:gd name="T3" fmla="*/ 105 h 209"/>
                <a:gd name="T4" fmla="*/ 116 w 193"/>
                <a:gd name="T5" fmla="*/ 0 h 209"/>
                <a:gd name="T6" fmla="*/ 193 w 193"/>
                <a:gd name="T7" fmla="*/ 23 h 209"/>
                <a:gd name="T8" fmla="*/ 179 w 193"/>
                <a:gd name="T9" fmla="*/ 54 h 209"/>
                <a:gd name="T10" fmla="*/ 116 w 193"/>
                <a:gd name="T11" fmla="*/ 21 h 209"/>
                <a:gd name="T12" fmla="*/ 51 w 193"/>
                <a:gd name="T13" fmla="*/ 105 h 209"/>
                <a:gd name="T14" fmla="*/ 116 w 193"/>
                <a:gd name="T15" fmla="*/ 188 h 209"/>
                <a:gd name="T16" fmla="*/ 179 w 193"/>
                <a:gd name="T17" fmla="*/ 155 h 209"/>
                <a:gd name="T18" fmla="*/ 193 w 193"/>
                <a:gd name="T19" fmla="*/ 186 h 209"/>
                <a:gd name="T20" fmla="*/ 116 w 193"/>
                <a:gd name="T21" fmla="*/ 209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3" h="209">
                  <a:moveTo>
                    <a:pt x="116" y="209"/>
                  </a:moveTo>
                  <a:cubicBezTo>
                    <a:pt x="52" y="209"/>
                    <a:pt x="0" y="162"/>
                    <a:pt x="0" y="105"/>
                  </a:cubicBezTo>
                  <a:cubicBezTo>
                    <a:pt x="0" y="47"/>
                    <a:pt x="52" y="0"/>
                    <a:pt x="116" y="0"/>
                  </a:cubicBezTo>
                  <a:cubicBezTo>
                    <a:pt x="149" y="0"/>
                    <a:pt x="172" y="9"/>
                    <a:pt x="193" y="23"/>
                  </a:cubicBezTo>
                  <a:cubicBezTo>
                    <a:pt x="179" y="54"/>
                    <a:pt x="179" y="54"/>
                    <a:pt x="179" y="54"/>
                  </a:cubicBezTo>
                  <a:cubicBezTo>
                    <a:pt x="170" y="38"/>
                    <a:pt x="148" y="21"/>
                    <a:pt x="116" y="21"/>
                  </a:cubicBezTo>
                  <a:cubicBezTo>
                    <a:pt x="73" y="21"/>
                    <a:pt x="51" y="62"/>
                    <a:pt x="51" y="105"/>
                  </a:cubicBezTo>
                  <a:cubicBezTo>
                    <a:pt x="51" y="148"/>
                    <a:pt x="73" y="188"/>
                    <a:pt x="116" y="188"/>
                  </a:cubicBezTo>
                  <a:cubicBezTo>
                    <a:pt x="149" y="188"/>
                    <a:pt x="170" y="172"/>
                    <a:pt x="179" y="155"/>
                  </a:cubicBezTo>
                  <a:cubicBezTo>
                    <a:pt x="193" y="186"/>
                    <a:pt x="193" y="186"/>
                    <a:pt x="193" y="186"/>
                  </a:cubicBezTo>
                  <a:cubicBezTo>
                    <a:pt x="172" y="200"/>
                    <a:pt x="149" y="209"/>
                    <a:pt x="116" y="20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MX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67" name="Freeform 38"/>
            <p:cNvSpPr>
              <a:spLocks/>
            </p:cNvSpPr>
            <p:nvPr/>
          </p:nvSpPr>
          <p:spPr bwMode="auto">
            <a:xfrm>
              <a:off x="5416551" y="1038225"/>
              <a:ext cx="1949450" cy="2278063"/>
            </a:xfrm>
            <a:custGeom>
              <a:avLst/>
              <a:gdLst>
                <a:gd name="T0" fmla="*/ 121 w 173"/>
                <a:gd name="T1" fmla="*/ 202 h 202"/>
                <a:gd name="T2" fmla="*/ 56 w 173"/>
                <a:gd name="T3" fmla="*/ 101 h 202"/>
                <a:gd name="T4" fmla="*/ 68 w 173"/>
                <a:gd name="T5" fmla="*/ 101 h 202"/>
                <a:gd name="T6" fmla="*/ 113 w 173"/>
                <a:gd name="T7" fmla="*/ 60 h 202"/>
                <a:gd name="T8" fmla="*/ 68 w 173"/>
                <a:gd name="T9" fmla="*/ 20 h 202"/>
                <a:gd name="T10" fmla="*/ 45 w 173"/>
                <a:gd name="T11" fmla="*/ 20 h 202"/>
                <a:gd name="T12" fmla="*/ 45 w 173"/>
                <a:gd name="T13" fmla="*/ 202 h 202"/>
                <a:gd name="T14" fmla="*/ 0 w 173"/>
                <a:gd name="T15" fmla="*/ 202 h 202"/>
                <a:gd name="T16" fmla="*/ 0 w 173"/>
                <a:gd name="T17" fmla="*/ 0 h 202"/>
                <a:gd name="T18" fmla="*/ 90 w 173"/>
                <a:gd name="T19" fmla="*/ 0 h 202"/>
                <a:gd name="T20" fmla="*/ 158 w 173"/>
                <a:gd name="T21" fmla="*/ 60 h 202"/>
                <a:gd name="T22" fmla="*/ 118 w 173"/>
                <a:gd name="T23" fmla="*/ 116 h 202"/>
                <a:gd name="T24" fmla="*/ 173 w 173"/>
                <a:gd name="T25" fmla="*/ 202 h 202"/>
                <a:gd name="T26" fmla="*/ 121 w 173"/>
                <a:gd name="T27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3" h="202">
                  <a:moveTo>
                    <a:pt x="121" y="202"/>
                  </a:moveTo>
                  <a:cubicBezTo>
                    <a:pt x="56" y="101"/>
                    <a:pt x="56" y="101"/>
                    <a:pt x="56" y="101"/>
                  </a:cubicBezTo>
                  <a:cubicBezTo>
                    <a:pt x="68" y="101"/>
                    <a:pt x="68" y="101"/>
                    <a:pt x="68" y="101"/>
                  </a:cubicBezTo>
                  <a:cubicBezTo>
                    <a:pt x="92" y="101"/>
                    <a:pt x="113" y="83"/>
                    <a:pt x="113" y="60"/>
                  </a:cubicBezTo>
                  <a:cubicBezTo>
                    <a:pt x="113" y="38"/>
                    <a:pt x="92" y="20"/>
                    <a:pt x="68" y="20"/>
                  </a:cubicBezTo>
                  <a:cubicBezTo>
                    <a:pt x="45" y="20"/>
                    <a:pt x="45" y="20"/>
                    <a:pt x="45" y="20"/>
                  </a:cubicBezTo>
                  <a:cubicBezTo>
                    <a:pt x="45" y="202"/>
                    <a:pt x="45" y="202"/>
                    <a:pt x="45" y="202"/>
                  </a:cubicBezTo>
                  <a:cubicBezTo>
                    <a:pt x="0" y="202"/>
                    <a:pt x="0" y="202"/>
                    <a:pt x="0" y="20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128" y="0"/>
                    <a:pt x="158" y="27"/>
                    <a:pt x="158" y="60"/>
                  </a:cubicBezTo>
                  <a:cubicBezTo>
                    <a:pt x="158" y="85"/>
                    <a:pt x="141" y="106"/>
                    <a:pt x="118" y="116"/>
                  </a:cubicBezTo>
                  <a:cubicBezTo>
                    <a:pt x="173" y="202"/>
                    <a:pt x="173" y="202"/>
                    <a:pt x="173" y="202"/>
                  </a:cubicBezTo>
                  <a:lnTo>
                    <a:pt x="121" y="2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MX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68" name="Freeform 39"/>
            <p:cNvSpPr>
              <a:spLocks/>
            </p:cNvSpPr>
            <p:nvPr/>
          </p:nvSpPr>
          <p:spPr bwMode="auto">
            <a:xfrm>
              <a:off x="7624763" y="1038225"/>
              <a:ext cx="1397000" cy="2278063"/>
            </a:xfrm>
            <a:custGeom>
              <a:avLst/>
              <a:gdLst>
                <a:gd name="T0" fmla="*/ 0 w 880"/>
                <a:gd name="T1" fmla="*/ 1435 h 1435"/>
                <a:gd name="T2" fmla="*/ 0 w 880"/>
                <a:gd name="T3" fmla="*/ 0 h 1435"/>
                <a:gd name="T4" fmla="*/ 880 w 880"/>
                <a:gd name="T5" fmla="*/ 0 h 1435"/>
                <a:gd name="T6" fmla="*/ 880 w 880"/>
                <a:gd name="T7" fmla="*/ 142 h 1435"/>
                <a:gd name="T8" fmla="*/ 319 w 880"/>
                <a:gd name="T9" fmla="*/ 142 h 1435"/>
                <a:gd name="T10" fmla="*/ 319 w 880"/>
                <a:gd name="T11" fmla="*/ 647 h 1435"/>
                <a:gd name="T12" fmla="*/ 880 w 880"/>
                <a:gd name="T13" fmla="*/ 647 h 1435"/>
                <a:gd name="T14" fmla="*/ 880 w 880"/>
                <a:gd name="T15" fmla="*/ 789 h 1435"/>
                <a:gd name="T16" fmla="*/ 319 w 880"/>
                <a:gd name="T17" fmla="*/ 789 h 1435"/>
                <a:gd name="T18" fmla="*/ 319 w 880"/>
                <a:gd name="T19" fmla="*/ 1293 h 1435"/>
                <a:gd name="T20" fmla="*/ 880 w 880"/>
                <a:gd name="T21" fmla="*/ 1293 h 1435"/>
                <a:gd name="T22" fmla="*/ 880 w 880"/>
                <a:gd name="T23" fmla="*/ 1435 h 1435"/>
                <a:gd name="T24" fmla="*/ 0 w 880"/>
                <a:gd name="T25" fmla="*/ 1435 h 1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0" h="1435">
                  <a:moveTo>
                    <a:pt x="0" y="1435"/>
                  </a:moveTo>
                  <a:lnTo>
                    <a:pt x="0" y="0"/>
                  </a:lnTo>
                  <a:lnTo>
                    <a:pt x="880" y="0"/>
                  </a:lnTo>
                  <a:lnTo>
                    <a:pt x="880" y="142"/>
                  </a:lnTo>
                  <a:lnTo>
                    <a:pt x="319" y="142"/>
                  </a:lnTo>
                  <a:lnTo>
                    <a:pt x="319" y="647"/>
                  </a:lnTo>
                  <a:lnTo>
                    <a:pt x="880" y="647"/>
                  </a:lnTo>
                  <a:lnTo>
                    <a:pt x="880" y="789"/>
                  </a:lnTo>
                  <a:lnTo>
                    <a:pt x="319" y="789"/>
                  </a:lnTo>
                  <a:lnTo>
                    <a:pt x="319" y="1293"/>
                  </a:lnTo>
                  <a:lnTo>
                    <a:pt x="880" y="1293"/>
                  </a:lnTo>
                  <a:lnTo>
                    <a:pt x="880" y="1435"/>
                  </a:lnTo>
                  <a:lnTo>
                    <a:pt x="0" y="14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MX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69" name="Rectangle 40"/>
            <p:cNvSpPr>
              <a:spLocks noChangeArrowheads="1"/>
            </p:cNvSpPr>
            <p:nvPr/>
          </p:nvSpPr>
          <p:spPr bwMode="auto">
            <a:xfrm>
              <a:off x="2589213" y="1038225"/>
              <a:ext cx="134938" cy="4814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MX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70" name="Freeform 41"/>
            <p:cNvSpPr>
              <a:spLocks noEditPoints="1"/>
            </p:cNvSpPr>
            <p:nvPr/>
          </p:nvSpPr>
          <p:spPr bwMode="auto">
            <a:xfrm>
              <a:off x="122238" y="1038225"/>
              <a:ext cx="2230438" cy="2222500"/>
            </a:xfrm>
            <a:custGeom>
              <a:avLst/>
              <a:gdLst>
                <a:gd name="T0" fmla="*/ 1405 w 1405"/>
                <a:gd name="T1" fmla="*/ 1151 h 1400"/>
                <a:gd name="T2" fmla="*/ 1405 w 1405"/>
                <a:gd name="T3" fmla="*/ 1400 h 1400"/>
                <a:gd name="T4" fmla="*/ 0 w 1405"/>
                <a:gd name="T5" fmla="*/ 0 h 1400"/>
                <a:gd name="T6" fmla="*/ 248 w 1405"/>
                <a:gd name="T7" fmla="*/ 0 h 1400"/>
                <a:gd name="T8" fmla="*/ 1405 w 1405"/>
                <a:gd name="T9" fmla="*/ 1151 h 1400"/>
                <a:gd name="T10" fmla="*/ 532 w 1405"/>
                <a:gd name="T11" fmla="*/ 0 h 1400"/>
                <a:gd name="T12" fmla="*/ 319 w 1405"/>
                <a:gd name="T13" fmla="*/ 0 h 1400"/>
                <a:gd name="T14" fmla="*/ 1405 w 1405"/>
                <a:gd name="T15" fmla="*/ 1087 h 1400"/>
                <a:gd name="T16" fmla="*/ 1405 w 1405"/>
                <a:gd name="T17" fmla="*/ 874 h 1400"/>
                <a:gd name="T18" fmla="*/ 532 w 1405"/>
                <a:gd name="T19" fmla="*/ 0 h 1400"/>
                <a:gd name="T20" fmla="*/ 809 w 1405"/>
                <a:gd name="T21" fmla="*/ 0 h 1400"/>
                <a:gd name="T22" fmla="*/ 596 w 1405"/>
                <a:gd name="T23" fmla="*/ 0 h 1400"/>
                <a:gd name="T24" fmla="*/ 1405 w 1405"/>
                <a:gd name="T25" fmla="*/ 803 h 1400"/>
                <a:gd name="T26" fmla="*/ 1405 w 1405"/>
                <a:gd name="T27" fmla="*/ 590 h 1400"/>
                <a:gd name="T28" fmla="*/ 809 w 1405"/>
                <a:gd name="T29" fmla="*/ 0 h 1400"/>
                <a:gd name="T30" fmla="*/ 1093 w 1405"/>
                <a:gd name="T31" fmla="*/ 0 h 1400"/>
                <a:gd name="T32" fmla="*/ 880 w 1405"/>
                <a:gd name="T33" fmla="*/ 0 h 1400"/>
                <a:gd name="T34" fmla="*/ 1405 w 1405"/>
                <a:gd name="T35" fmla="*/ 526 h 1400"/>
                <a:gd name="T36" fmla="*/ 1405 w 1405"/>
                <a:gd name="T37" fmla="*/ 313 h 1400"/>
                <a:gd name="T38" fmla="*/ 1093 w 1405"/>
                <a:gd name="T39" fmla="*/ 0 h 1400"/>
                <a:gd name="T40" fmla="*/ 1405 w 1405"/>
                <a:gd name="T41" fmla="*/ 0 h 1400"/>
                <a:gd name="T42" fmla="*/ 1157 w 1405"/>
                <a:gd name="T43" fmla="*/ 0 h 1400"/>
                <a:gd name="T44" fmla="*/ 1405 w 1405"/>
                <a:gd name="T45" fmla="*/ 242 h 1400"/>
                <a:gd name="T46" fmla="*/ 1405 w 1405"/>
                <a:gd name="T47" fmla="*/ 0 h 1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405" h="1400">
                  <a:moveTo>
                    <a:pt x="1405" y="1151"/>
                  </a:moveTo>
                  <a:lnTo>
                    <a:pt x="1405" y="1400"/>
                  </a:lnTo>
                  <a:lnTo>
                    <a:pt x="0" y="0"/>
                  </a:lnTo>
                  <a:lnTo>
                    <a:pt x="248" y="0"/>
                  </a:lnTo>
                  <a:lnTo>
                    <a:pt x="1405" y="1151"/>
                  </a:lnTo>
                  <a:close/>
                  <a:moveTo>
                    <a:pt x="532" y="0"/>
                  </a:moveTo>
                  <a:lnTo>
                    <a:pt x="319" y="0"/>
                  </a:lnTo>
                  <a:lnTo>
                    <a:pt x="1405" y="1087"/>
                  </a:lnTo>
                  <a:lnTo>
                    <a:pt x="1405" y="874"/>
                  </a:lnTo>
                  <a:lnTo>
                    <a:pt x="532" y="0"/>
                  </a:lnTo>
                  <a:close/>
                  <a:moveTo>
                    <a:pt x="809" y="0"/>
                  </a:moveTo>
                  <a:lnTo>
                    <a:pt x="596" y="0"/>
                  </a:lnTo>
                  <a:lnTo>
                    <a:pt x="1405" y="803"/>
                  </a:lnTo>
                  <a:lnTo>
                    <a:pt x="1405" y="590"/>
                  </a:lnTo>
                  <a:lnTo>
                    <a:pt x="809" y="0"/>
                  </a:lnTo>
                  <a:close/>
                  <a:moveTo>
                    <a:pt x="1093" y="0"/>
                  </a:moveTo>
                  <a:lnTo>
                    <a:pt x="880" y="0"/>
                  </a:lnTo>
                  <a:lnTo>
                    <a:pt x="1405" y="526"/>
                  </a:lnTo>
                  <a:lnTo>
                    <a:pt x="1405" y="313"/>
                  </a:lnTo>
                  <a:lnTo>
                    <a:pt x="1093" y="0"/>
                  </a:lnTo>
                  <a:close/>
                  <a:moveTo>
                    <a:pt x="1405" y="0"/>
                  </a:moveTo>
                  <a:lnTo>
                    <a:pt x="1157" y="0"/>
                  </a:lnTo>
                  <a:lnTo>
                    <a:pt x="1405" y="242"/>
                  </a:lnTo>
                  <a:lnTo>
                    <a:pt x="140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MX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endParaRPr>
            </a:p>
          </p:txBody>
        </p:sp>
      </p:grpSp>
      <p:pic>
        <p:nvPicPr>
          <p:cNvPr id="1026" name="Picture 2" descr="Imagen relacionada"/>
          <p:cNvPicPr>
            <a:picLocks noChangeAspect="1" noChangeArrowheads="1"/>
          </p:cNvPicPr>
          <p:nvPr/>
        </p:nvPicPr>
        <p:blipFill>
          <a:blip r:embed="rId10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256" y="546769"/>
            <a:ext cx="364365" cy="364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sultado de imagen para libros png"/>
          <p:cNvPicPr>
            <a:picLocks noChangeAspect="1" noChangeArrowheads="1"/>
          </p:cNvPicPr>
          <p:nvPr/>
        </p:nvPicPr>
        <p:blipFill rotWithShape="1">
          <a:blip r:embed="rId11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8" t="12987" r="12986" b="12227"/>
          <a:stretch/>
        </p:blipFill>
        <p:spPr bwMode="auto">
          <a:xfrm>
            <a:off x="7311793" y="599294"/>
            <a:ext cx="646404" cy="380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1" name="CuadroTexto 170"/>
          <p:cNvSpPr txBox="1"/>
          <p:nvPr/>
        </p:nvSpPr>
        <p:spPr>
          <a:xfrm>
            <a:off x="152004" y="4723221"/>
            <a:ext cx="80775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La Industria Eléctrica comprende </a:t>
            </a:r>
            <a:r>
              <a:rPr lang="es-MX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las </a:t>
            </a:r>
            <a:r>
              <a:rPr lang="es-MX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actividades de generación, transmisión, distribución y comercialización de la energía eléctrica, la planeación y el control del Sistema Eléctrico Nacional, así como la operación del Mercado Eléctrico </a:t>
            </a:r>
            <a:r>
              <a:rPr lang="es-MX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Mayorista. Artículo 2 de la Ley de la Industria Eléctrica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Regular y Promover Generación de energía eléctrica a partir de Energías Limpias. </a:t>
            </a:r>
            <a:r>
              <a:rPr lang="es-MX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Artículo 12, fracción XX </a:t>
            </a:r>
            <a:r>
              <a:rPr lang="es-MX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de la Ley de la Industria </a:t>
            </a:r>
            <a:r>
              <a:rPr lang="es-MX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Eléctrica y Artículo 15 de la LTE. CRE</a:t>
            </a:r>
            <a:endParaRPr lang="es-MX" sz="8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MX" sz="8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178" name="Picture 2" descr="Resultado de imagen para cfe 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333" y="4199234"/>
            <a:ext cx="638985" cy="245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9" name="Picture 2" descr="Resultado de imagen para cfe 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1880" y="4199234"/>
            <a:ext cx="638985" cy="245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MX" dirty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174" name="Rectángulo 36"/>
          <p:cNvSpPr/>
          <p:nvPr/>
        </p:nvSpPr>
        <p:spPr>
          <a:xfrm>
            <a:off x="1747621" y="3090504"/>
            <a:ext cx="85403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783" eaLnBrk="1" fontAlgn="auto" hangingPunct="1">
              <a:spcBef>
                <a:spcPts val="0"/>
              </a:spcBef>
              <a:spcAft>
                <a:spcPts val="0"/>
              </a:spcAft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s-MX" sz="800" b="1" dirty="0">
                <a:solidFill>
                  <a:srgbClr val="11905D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Energías</a:t>
            </a:r>
            <a:r>
              <a:rPr lang="es-MX" sz="800" b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s-MX" sz="800" b="1" dirty="0">
                <a:solidFill>
                  <a:srgbClr val="11905D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Limpias</a:t>
            </a:r>
          </a:p>
        </p:txBody>
      </p:sp>
    </p:spTree>
    <p:extLst>
      <p:ext uri="{BB962C8B-B14F-4D97-AF65-F5344CB8AC3E}">
        <p14:creationId xmlns:p14="http://schemas.microsoft.com/office/powerpoint/2010/main" val="205937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Imagen 28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64" y="691192"/>
            <a:ext cx="6655292" cy="4320000"/>
          </a:xfrm>
          <a:prstGeom prst="rect">
            <a:avLst/>
          </a:prstGeom>
        </p:spPr>
      </p:pic>
      <p:sp>
        <p:nvSpPr>
          <p:cNvPr id="111" name="CuadroTexto 110"/>
          <p:cNvSpPr txBox="1"/>
          <p:nvPr/>
        </p:nvSpPr>
        <p:spPr>
          <a:xfrm>
            <a:off x="2428939" y="1970298"/>
            <a:ext cx="4320000" cy="1800000"/>
          </a:xfrm>
          <a:prstGeom prst="ellipse">
            <a:avLst/>
          </a:prstGeom>
          <a:noFill/>
          <a:ln w="6350" cap="flat" cmpd="sng" algn="ctr">
            <a:solidFill>
              <a:srgbClr val="203864"/>
            </a:solidFill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s-ES_tradnl"/>
            </a:defPPr>
            <a:lvl1pPr marL="0" marR="0" indent="0" algn="ctr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 kumimoji="0" sz="16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>
              <a:defRPr sz="2400"/>
            </a:lvl2pPr>
            <a:lvl3pPr marL="914400">
              <a:defRPr sz="2400"/>
            </a:lvl3pPr>
            <a:lvl4pPr marL="1371600">
              <a:defRPr sz="2400"/>
            </a:lvl4pPr>
            <a:lvl5pPr marL="1828800">
              <a:defRPr sz="2400"/>
            </a:lvl5pPr>
            <a:lvl6pPr marL="2286000" defTabSz="457200">
              <a:defRPr sz="2400"/>
            </a:lvl6pPr>
            <a:lvl7pPr marL="2743200" defTabSz="457200">
              <a:defRPr sz="2400"/>
            </a:lvl7pPr>
            <a:lvl8pPr marL="3200400" defTabSz="457200">
              <a:defRPr sz="2400"/>
            </a:lvl8pPr>
            <a:lvl9pPr marL="3657600" defTabSz="457200">
              <a:defRPr sz="2400"/>
            </a:lvl9pPr>
          </a:lstStyle>
          <a:p>
            <a:pPr defTabSz="914378"/>
            <a:endParaRPr lang="es-MX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2" name="Rectángulo redondeado 51"/>
          <p:cNvSpPr/>
          <p:nvPr/>
        </p:nvSpPr>
        <p:spPr>
          <a:xfrm>
            <a:off x="313878" y="662542"/>
            <a:ext cx="3591397" cy="714902"/>
          </a:xfrm>
          <a:prstGeom prst="roundRect">
            <a:avLst/>
          </a:prstGeom>
          <a:noFill/>
          <a:ln w="9525" cap="flat" cmpd="sng" algn="ctr">
            <a:solidFill>
              <a:srgbClr val="A9D18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algn="just" defTabSz="914378">
              <a:spcBef>
                <a:spcPct val="20000"/>
              </a:spcBef>
              <a:buClr>
                <a:srgbClr val="ED7D31"/>
              </a:buClr>
            </a:pPr>
            <a:r>
              <a:rPr lang="es-ES" sz="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Energías Limpias: </a:t>
            </a:r>
            <a:r>
              <a:rPr lang="es-ES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fuentes </a:t>
            </a:r>
            <a:r>
              <a:rPr lang="es-E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energía y procesos de generación de electricidad cuyas emisiones o residuos, no rebasen los umbrales establecidos en las disposiciones reglamentarias.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r" defTabSz="914378">
              <a:buClr>
                <a:srgbClr val="ED7D31"/>
              </a:buClr>
            </a:pPr>
            <a:r>
              <a:rPr lang="es-MX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Artículo 3, fracción XXII</a:t>
            </a:r>
          </a:p>
        </p:txBody>
      </p:sp>
      <p:sp>
        <p:nvSpPr>
          <p:cNvPr id="3" name="Llamada con línea 2 (barra de énfasis) 2"/>
          <p:cNvSpPr/>
          <p:nvPr/>
        </p:nvSpPr>
        <p:spPr>
          <a:xfrm flipH="1">
            <a:off x="1277514" y="2107638"/>
            <a:ext cx="659270" cy="220171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74744"/>
              <a:gd name="adj6" fmla="val -78189"/>
            </a:avLst>
          </a:prstGeom>
          <a:ln>
            <a:solidFill>
              <a:srgbClr val="A9D18E"/>
            </a:solidFill>
          </a:ln>
        </p:spPr>
        <p:txBody>
          <a:bodyPr wrap="square" anchor="ctr">
            <a:noAutofit/>
          </a:bodyPr>
          <a:lstStyle/>
          <a:p>
            <a:pPr algn="ctr" defTabSz="914378"/>
            <a:r>
              <a:rPr lang="es-ES" sz="825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  <a:r>
              <a:rPr lang="es-ES" sz="825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Viento</a:t>
            </a:r>
          </a:p>
        </p:txBody>
      </p:sp>
      <p:pic>
        <p:nvPicPr>
          <p:cNvPr id="7176" name="Picture 8" descr="Resultado de imagen para aprovechamiento de hidrógeno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67" r="18833"/>
          <a:stretch/>
        </p:blipFill>
        <p:spPr bwMode="auto">
          <a:xfrm>
            <a:off x="6594885" y="2639471"/>
            <a:ext cx="360000" cy="360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" name="Freeform 47"/>
          <p:cNvSpPr>
            <a:spLocks noChangeAspect="1" noEditPoints="1"/>
          </p:cNvSpPr>
          <p:nvPr/>
        </p:nvSpPr>
        <p:spPr bwMode="auto">
          <a:xfrm>
            <a:off x="6295765" y="3122709"/>
            <a:ext cx="445394" cy="288000"/>
          </a:xfrm>
          <a:custGeom>
            <a:avLst/>
            <a:gdLst>
              <a:gd name="T0" fmla="*/ 142 w 223"/>
              <a:gd name="T1" fmla="*/ 49 h 144"/>
              <a:gd name="T2" fmla="*/ 135 w 223"/>
              <a:gd name="T3" fmla="*/ 48 h 144"/>
              <a:gd name="T4" fmla="*/ 132 w 223"/>
              <a:gd name="T5" fmla="*/ 34 h 144"/>
              <a:gd name="T6" fmla="*/ 1 w 223"/>
              <a:gd name="T7" fmla="*/ 2 h 144"/>
              <a:gd name="T8" fmla="*/ 130 w 223"/>
              <a:gd name="T9" fmla="*/ 37 h 144"/>
              <a:gd name="T10" fmla="*/ 135 w 223"/>
              <a:gd name="T11" fmla="*/ 103 h 144"/>
              <a:gd name="T12" fmla="*/ 117 w 223"/>
              <a:gd name="T13" fmla="*/ 48 h 144"/>
              <a:gd name="T14" fmla="*/ 128 w 223"/>
              <a:gd name="T15" fmla="*/ 128 h 144"/>
              <a:gd name="T16" fmla="*/ 108 w 223"/>
              <a:gd name="T17" fmla="*/ 116 h 144"/>
              <a:gd name="T18" fmla="*/ 104 w 223"/>
              <a:gd name="T19" fmla="*/ 43 h 144"/>
              <a:gd name="T20" fmla="*/ 104 w 223"/>
              <a:gd name="T21" fmla="*/ 43 h 144"/>
              <a:gd name="T22" fmla="*/ 107 w 223"/>
              <a:gd name="T23" fmla="*/ 40 h 144"/>
              <a:gd name="T24" fmla="*/ 97 w 223"/>
              <a:gd name="T25" fmla="*/ 39 h 144"/>
              <a:gd name="T26" fmla="*/ 95 w 223"/>
              <a:gd name="T27" fmla="*/ 41 h 144"/>
              <a:gd name="T28" fmla="*/ 101 w 223"/>
              <a:gd name="T29" fmla="*/ 101 h 144"/>
              <a:gd name="T30" fmla="*/ 80 w 223"/>
              <a:gd name="T31" fmla="*/ 40 h 144"/>
              <a:gd name="T32" fmla="*/ 92 w 223"/>
              <a:gd name="T33" fmla="*/ 128 h 144"/>
              <a:gd name="T34" fmla="*/ 68 w 223"/>
              <a:gd name="T35" fmla="*/ 109 h 144"/>
              <a:gd name="T36" fmla="*/ 65 w 223"/>
              <a:gd name="T37" fmla="*/ 35 h 144"/>
              <a:gd name="T38" fmla="*/ 66 w 223"/>
              <a:gd name="T39" fmla="*/ 35 h 144"/>
              <a:gd name="T40" fmla="*/ 69 w 223"/>
              <a:gd name="T41" fmla="*/ 35 h 144"/>
              <a:gd name="T42" fmla="*/ 66 w 223"/>
              <a:gd name="T43" fmla="*/ 31 h 144"/>
              <a:gd name="T44" fmla="*/ 55 w 223"/>
              <a:gd name="T45" fmla="*/ 31 h 144"/>
              <a:gd name="T46" fmla="*/ 62 w 223"/>
              <a:gd name="T47" fmla="*/ 99 h 144"/>
              <a:gd name="T48" fmla="*/ 56 w 223"/>
              <a:gd name="T49" fmla="*/ 75 h 144"/>
              <a:gd name="T50" fmla="*/ 24 w 223"/>
              <a:gd name="T51" fmla="*/ 26 h 144"/>
              <a:gd name="T52" fmla="*/ 25 w 223"/>
              <a:gd name="T53" fmla="*/ 128 h 144"/>
              <a:gd name="T54" fmla="*/ 22 w 223"/>
              <a:gd name="T55" fmla="*/ 25 h 144"/>
              <a:gd name="T56" fmla="*/ 24 w 223"/>
              <a:gd name="T57" fmla="*/ 24 h 144"/>
              <a:gd name="T58" fmla="*/ 26 w 223"/>
              <a:gd name="T59" fmla="*/ 24 h 144"/>
              <a:gd name="T60" fmla="*/ 24 w 223"/>
              <a:gd name="T61" fmla="*/ 21 h 144"/>
              <a:gd name="T62" fmla="*/ 9 w 223"/>
              <a:gd name="T63" fmla="*/ 21 h 144"/>
              <a:gd name="T64" fmla="*/ 21 w 223"/>
              <a:gd name="T65" fmla="*/ 128 h 144"/>
              <a:gd name="T66" fmla="*/ 22 w 223"/>
              <a:gd name="T67" fmla="*/ 131 h 144"/>
              <a:gd name="T68" fmla="*/ 24 w 223"/>
              <a:gd name="T69" fmla="*/ 133 h 144"/>
              <a:gd name="T70" fmla="*/ 68 w 223"/>
              <a:gd name="T71" fmla="*/ 144 h 144"/>
              <a:gd name="T72" fmla="*/ 223 w 223"/>
              <a:gd name="T73" fmla="*/ 128 h 144"/>
              <a:gd name="T74" fmla="*/ 142 w 223"/>
              <a:gd name="T75" fmla="*/ 117 h 144"/>
              <a:gd name="T76" fmla="*/ 139 w 223"/>
              <a:gd name="T77" fmla="*/ 52 h 144"/>
              <a:gd name="T78" fmla="*/ 150 w 223"/>
              <a:gd name="T79" fmla="*/ 128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23" h="144">
                <a:moveTo>
                  <a:pt x="164" y="128"/>
                </a:moveTo>
                <a:cubicBezTo>
                  <a:pt x="142" y="49"/>
                  <a:pt x="142" y="49"/>
                  <a:pt x="142" y="49"/>
                </a:cubicBezTo>
                <a:cubicBezTo>
                  <a:pt x="142" y="48"/>
                  <a:pt x="141" y="48"/>
                  <a:pt x="140" y="48"/>
                </a:cubicBezTo>
                <a:cubicBezTo>
                  <a:pt x="135" y="48"/>
                  <a:pt x="135" y="48"/>
                  <a:pt x="135" y="48"/>
                </a:cubicBezTo>
                <a:cubicBezTo>
                  <a:pt x="134" y="35"/>
                  <a:pt x="134" y="35"/>
                  <a:pt x="134" y="35"/>
                </a:cubicBezTo>
                <a:cubicBezTo>
                  <a:pt x="133" y="34"/>
                  <a:pt x="133" y="34"/>
                  <a:pt x="132" y="34"/>
                </a:cubicBezTo>
                <a:cubicBezTo>
                  <a:pt x="3" y="0"/>
                  <a:pt x="3" y="0"/>
                  <a:pt x="3" y="0"/>
                </a:cubicBezTo>
                <a:cubicBezTo>
                  <a:pt x="2" y="0"/>
                  <a:pt x="1" y="1"/>
                  <a:pt x="1" y="2"/>
                </a:cubicBezTo>
                <a:cubicBezTo>
                  <a:pt x="0" y="3"/>
                  <a:pt x="1" y="4"/>
                  <a:pt x="2" y="4"/>
                </a:cubicBezTo>
                <a:cubicBezTo>
                  <a:pt x="130" y="37"/>
                  <a:pt x="130" y="37"/>
                  <a:pt x="130" y="37"/>
                </a:cubicBezTo>
                <a:cubicBezTo>
                  <a:pt x="137" y="108"/>
                  <a:pt x="137" y="108"/>
                  <a:pt x="137" y="108"/>
                </a:cubicBezTo>
                <a:cubicBezTo>
                  <a:pt x="136" y="106"/>
                  <a:pt x="136" y="105"/>
                  <a:pt x="135" y="103"/>
                </a:cubicBezTo>
                <a:cubicBezTo>
                  <a:pt x="133" y="98"/>
                  <a:pt x="132" y="92"/>
                  <a:pt x="131" y="86"/>
                </a:cubicBezTo>
                <a:cubicBezTo>
                  <a:pt x="131" y="77"/>
                  <a:pt x="128" y="57"/>
                  <a:pt x="117" y="48"/>
                </a:cubicBezTo>
                <a:cubicBezTo>
                  <a:pt x="104" y="45"/>
                  <a:pt x="104" y="45"/>
                  <a:pt x="104" y="45"/>
                </a:cubicBezTo>
                <a:cubicBezTo>
                  <a:pt x="128" y="128"/>
                  <a:pt x="128" y="128"/>
                  <a:pt x="128" y="128"/>
                </a:cubicBezTo>
                <a:cubicBezTo>
                  <a:pt x="117" y="128"/>
                  <a:pt x="117" y="128"/>
                  <a:pt x="117" y="128"/>
                </a:cubicBezTo>
                <a:cubicBezTo>
                  <a:pt x="114" y="125"/>
                  <a:pt x="111" y="121"/>
                  <a:pt x="108" y="116"/>
                </a:cubicBezTo>
                <a:cubicBezTo>
                  <a:pt x="99" y="43"/>
                  <a:pt x="99" y="43"/>
                  <a:pt x="99" y="43"/>
                </a:cubicBezTo>
                <a:cubicBezTo>
                  <a:pt x="104" y="43"/>
                  <a:pt x="104" y="43"/>
                  <a:pt x="104" y="43"/>
                </a:cubicBezTo>
                <a:cubicBezTo>
                  <a:pt x="104" y="43"/>
                  <a:pt x="104" y="43"/>
                  <a:pt x="104" y="43"/>
                </a:cubicBezTo>
                <a:cubicBezTo>
                  <a:pt x="104" y="43"/>
                  <a:pt x="104" y="43"/>
                  <a:pt x="104" y="43"/>
                </a:cubicBezTo>
                <a:cubicBezTo>
                  <a:pt x="108" y="44"/>
                  <a:pt x="108" y="44"/>
                  <a:pt x="108" y="44"/>
                </a:cubicBezTo>
                <a:cubicBezTo>
                  <a:pt x="108" y="42"/>
                  <a:pt x="107" y="41"/>
                  <a:pt x="107" y="40"/>
                </a:cubicBezTo>
                <a:cubicBezTo>
                  <a:pt x="107" y="40"/>
                  <a:pt x="106" y="39"/>
                  <a:pt x="105" y="39"/>
                </a:cubicBezTo>
                <a:cubicBezTo>
                  <a:pt x="97" y="39"/>
                  <a:pt x="97" y="39"/>
                  <a:pt x="97" y="39"/>
                </a:cubicBezTo>
                <a:cubicBezTo>
                  <a:pt x="96" y="39"/>
                  <a:pt x="96" y="39"/>
                  <a:pt x="95" y="40"/>
                </a:cubicBezTo>
                <a:cubicBezTo>
                  <a:pt x="95" y="40"/>
                  <a:pt x="95" y="41"/>
                  <a:pt x="95" y="41"/>
                </a:cubicBezTo>
                <a:cubicBezTo>
                  <a:pt x="103" y="107"/>
                  <a:pt x="103" y="107"/>
                  <a:pt x="103" y="107"/>
                </a:cubicBezTo>
                <a:cubicBezTo>
                  <a:pt x="102" y="105"/>
                  <a:pt x="101" y="103"/>
                  <a:pt x="101" y="101"/>
                </a:cubicBezTo>
                <a:cubicBezTo>
                  <a:pt x="98" y="95"/>
                  <a:pt x="97" y="89"/>
                  <a:pt x="96" y="83"/>
                </a:cubicBezTo>
                <a:cubicBezTo>
                  <a:pt x="96" y="73"/>
                  <a:pt x="92" y="50"/>
                  <a:pt x="80" y="40"/>
                </a:cubicBezTo>
                <a:cubicBezTo>
                  <a:pt x="66" y="37"/>
                  <a:pt x="66" y="37"/>
                  <a:pt x="66" y="37"/>
                </a:cubicBezTo>
                <a:cubicBezTo>
                  <a:pt x="92" y="128"/>
                  <a:pt x="92" y="128"/>
                  <a:pt x="92" y="128"/>
                </a:cubicBezTo>
                <a:cubicBezTo>
                  <a:pt x="82" y="128"/>
                  <a:pt x="82" y="128"/>
                  <a:pt x="82" y="128"/>
                </a:cubicBezTo>
                <a:cubicBezTo>
                  <a:pt x="78" y="123"/>
                  <a:pt x="72" y="117"/>
                  <a:pt x="68" y="109"/>
                </a:cubicBezTo>
                <a:cubicBezTo>
                  <a:pt x="59" y="35"/>
                  <a:pt x="59" y="35"/>
                  <a:pt x="59" y="35"/>
                </a:cubicBezTo>
                <a:cubicBezTo>
                  <a:pt x="65" y="35"/>
                  <a:pt x="65" y="35"/>
                  <a:pt x="65" y="35"/>
                </a:cubicBezTo>
                <a:cubicBezTo>
                  <a:pt x="65" y="35"/>
                  <a:pt x="65" y="35"/>
                  <a:pt x="65" y="35"/>
                </a:cubicBezTo>
                <a:cubicBezTo>
                  <a:pt x="65" y="35"/>
                  <a:pt x="66" y="35"/>
                  <a:pt x="66" y="35"/>
                </a:cubicBezTo>
                <a:cubicBezTo>
                  <a:pt x="66" y="35"/>
                  <a:pt x="66" y="35"/>
                  <a:pt x="67" y="35"/>
                </a:cubicBezTo>
                <a:cubicBezTo>
                  <a:pt x="69" y="35"/>
                  <a:pt x="69" y="35"/>
                  <a:pt x="69" y="35"/>
                </a:cubicBezTo>
                <a:cubicBezTo>
                  <a:pt x="68" y="32"/>
                  <a:pt x="68" y="32"/>
                  <a:pt x="68" y="32"/>
                </a:cubicBezTo>
                <a:cubicBezTo>
                  <a:pt x="68" y="31"/>
                  <a:pt x="67" y="31"/>
                  <a:pt x="66" y="31"/>
                </a:cubicBezTo>
                <a:cubicBezTo>
                  <a:pt x="57" y="31"/>
                  <a:pt x="57" y="31"/>
                  <a:pt x="57" y="31"/>
                </a:cubicBezTo>
                <a:cubicBezTo>
                  <a:pt x="56" y="31"/>
                  <a:pt x="56" y="31"/>
                  <a:pt x="55" y="31"/>
                </a:cubicBezTo>
                <a:cubicBezTo>
                  <a:pt x="55" y="32"/>
                  <a:pt x="55" y="32"/>
                  <a:pt x="55" y="33"/>
                </a:cubicBezTo>
                <a:cubicBezTo>
                  <a:pt x="62" y="99"/>
                  <a:pt x="62" y="99"/>
                  <a:pt x="62" y="99"/>
                </a:cubicBezTo>
                <a:cubicBezTo>
                  <a:pt x="62" y="98"/>
                  <a:pt x="61" y="97"/>
                  <a:pt x="61" y="95"/>
                </a:cubicBezTo>
                <a:cubicBezTo>
                  <a:pt x="58" y="89"/>
                  <a:pt x="57" y="82"/>
                  <a:pt x="56" y="75"/>
                </a:cubicBezTo>
                <a:cubicBezTo>
                  <a:pt x="55" y="64"/>
                  <a:pt x="52" y="40"/>
                  <a:pt x="39" y="29"/>
                </a:cubicBezTo>
                <a:cubicBezTo>
                  <a:pt x="24" y="26"/>
                  <a:pt x="24" y="26"/>
                  <a:pt x="24" y="26"/>
                </a:cubicBezTo>
                <a:cubicBezTo>
                  <a:pt x="53" y="128"/>
                  <a:pt x="53" y="128"/>
                  <a:pt x="53" y="128"/>
                </a:cubicBezTo>
                <a:cubicBezTo>
                  <a:pt x="25" y="128"/>
                  <a:pt x="25" y="128"/>
                  <a:pt x="25" y="128"/>
                </a:cubicBezTo>
                <a:cubicBezTo>
                  <a:pt x="12" y="25"/>
                  <a:pt x="12" y="25"/>
                  <a:pt x="12" y="25"/>
                </a:cubicBezTo>
                <a:cubicBezTo>
                  <a:pt x="22" y="25"/>
                  <a:pt x="22" y="25"/>
                  <a:pt x="22" y="25"/>
                </a:cubicBezTo>
                <a:cubicBezTo>
                  <a:pt x="22" y="24"/>
                  <a:pt x="22" y="24"/>
                  <a:pt x="22" y="24"/>
                </a:cubicBezTo>
                <a:cubicBezTo>
                  <a:pt x="23" y="24"/>
                  <a:pt x="23" y="24"/>
                  <a:pt x="24" y="24"/>
                </a:cubicBezTo>
                <a:cubicBezTo>
                  <a:pt x="24" y="24"/>
                  <a:pt x="24" y="24"/>
                  <a:pt x="24" y="24"/>
                </a:cubicBezTo>
                <a:cubicBezTo>
                  <a:pt x="26" y="24"/>
                  <a:pt x="26" y="24"/>
                  <a:pt x="26" y="24"/>
                </a:cubicBezTo>
                <a:cubicBezTo>
                  <a:pt x="26" y="22"/>
                  <a:pt x="26" y="22"/>
                  <a:pt x="26" y="22"/>
                </a:cubicBezTo>
                <a:cubicBezTo>
                  <a:pt x="25" y="21"/>
                  <a:pt x="24" y="21"/>
                  <a:pt x="24" y="21"/>
                </a:cubicBezTo>
                <a:cubicBezTo>
                  <a:pt x="10" y="21"/>
                  <a:pt x="10" y="21"/>
                  <a:pt x="10" y="21"/>
                </a:cubicBezTo>
                <a:cubicBezTo>
                  <a:pt x="10" y="21"/>
                  <a:pt x="9" y="21"/>
                  <a:pt x="9" y="21"/>
                </a:cubicBezTo>
                <a:cubicBezTo>
                  <a:pt x="8" y="22"/>
                  <a:pt x="8" y="22"/>
                  <a:pt x="8" y="23"/>
                </a:cubicBezTo>
                <a:cubicBezTo>
                  <a:pt x="21" y="128"/>
                  <a:pt x="21" y="128"/>
                  <a:pt x="21" y="128"/>
                </a:cubicBezTo>
                <a:cubicBezTo>
                  <a:pt x="10" y="128"/>
                  <a:pt x="10" y="128"/>
                  <a:pt x="10" y="128"/>
                </a:cubicBezTo>
                <a:cubicBezTo>
                  <a:pt x="22" y="131"/>
                  <a:pt x="22" y="131"/>
                  <a:pt x="22" y="131"/>
                </a:cubicBezTo>
                <a:cubicBezTo>
                  <a:pt x="22" y="132"/>
                  <a:pt x="23" y="133"/>
                  <a:pt x="24" y="133"/>
                </a:cubicBezTo>
                <a:cubicBezTo>
                  <a:pt x="24" y="133"/>
                  <a:pt x="24" y="133"/>
                  <a:pt x="24" y="133"/>
                </a:cubicBezTo>
                <a:cubicBezTo>
                  <a:pt x="24" y="133"/>
                  <a:pt x="25" y="132"/>
                  <a:pt x="25" y="132"/>
                </a:cubicBezTo>
                <a:cubicBezTo>
                  <a:pt x="68" y="144"/>
                  <a:pt x="68" y="144"/>
                  <a:pt x="68" y="144"/>
                </a:cubicBezTo>
                <a:cubicBezTo>
                  <a:pt x="223" y="141"/>
                  <a:pt x="223" y="141"/>
                  <a:pt x="223" y="141"/>
                </a:cubicBezTo>
                <a:cubicBezTo>
                  <a:pt x="223" y="128"/>
                  <a:pt x="223" y="128"/>
                  <a:pt x="223" y="128"/>
                </a:cubicBezTo>
                <a:lnTo>
                  <a:pt x="164" y="128"/>
                </a:lnTo>
                <a:close/>
                <a:moveTo>
                  <a:pt x="142" y="117"/>
                </a:moveTo>
                <a:cubicBezTo>
                  <a:pt x="135" y="52"/>
                  <a:pt x="135" y="52"/>
                  <a:pt x="135" y="52"/>
                </a:cubicBezTo>
                <a:cubicBezTo>
                  <a:pt x="139" y="52"/>
                  <a:pt x="139" y="52"/>
                  <a:pt x="139" y="52"/>
                </a:cubicBezTo>
                <a:cubicBezTo>
                  <a:pt x="160" y="128"/>
                  <a:pt x="160" y="128"/>
                  <a:pt x="160" y="128"/>
                </a:cubicBezTo>
                <a:cubicBezTo>
                  <a:pt x="150" y="128"/>
                  <a:pt x="150" y="128"/>
                  <a:pt x="150" y="128"/>
                </a:cubicBezTo>
                <a:cubicBezTo>
                  <a:pt x="148" y="125"/>
                  <a:pt x="145" y="121"/>
                  <a:pt x="142" y="117"/>
                </a:cubicBezTo>
                <a:close/>
              </a:path>
            </a:pathLst>
          </a:custGeom>
          <a:solidFill>
            <a:srgbClr val="7F818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8"/>
            <a:endParaRPr lang="es-MX" sz="18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Freeform 10"/>
          <p:cNvSpPr>
            <a:spLocks noChangeAspect="1" noEditPoints="1"/>
          </p:cNvSpPr>
          <p:nvPr/>
        </p:nvSpPr>
        <p:spPr bwMode="auto">
          <a:xfrm>
            <a:off x="5940180" y="3411377"/>
            <a:ext cx="247510" cy="252000"/>
          </a:xfrm>
          <a:custGeom>
            <a:avLst/>
            <a:gdLst>
              <a:gd name="T0" fmla="*/ 891 w 891"/>
              <a:gd name="T1" fmla="*/ 800 h 920"/>
              <a:gd name="T2" fmla="*/ 756 w 891"/>
              <a:gd name="T3" fmla="*/ 800 h 920"/>
              <a:gd name="T4" fmla="*/ 744 w 891"/>
              <a:gd name="T5" fmla="*/ 768 h 920"/>
              <a:gd name="T6" fmla="*/ 703 w 891"/>
              <a:gd name="T7" fmla="*/ 525 h 920"/>
              <a:gd name="T8" fmla="*/ 685 w 891"/>
              <a:gd name="T9" fmla="*/ 290 h 920"/>
              <a:gd name="T10" fmla="*/ 685 w 891"/>
              <a:gd name="T11" fmla="*/ 289 h 920"/>
              <a:gd name="T12" fmla="*/ 831 w 891"/>
              <a:gd name="T13" fmla="*/ 289 h 920"/>
              <a:gd name="T14" fmla="*/ 831 w 891"/>
              <a:gd name="T15" fmla="*/ 336 h 920"/>
              <a:gd name="T16" fmla="*/ 883 w 891"/>
              <a:gd name="T17" fmla="*/ 743 h 920"/>
              <a:gd name="T18" fmla="*/ 891 w 891"/>
              <a:gd name="T19" fmla="*/ 777 h 920"/>
              <a:gd name="T20" fmla="*/ 891 w 891"/>
              <a:gd name="T21" fmla="*/ 800 h 920"/>
              <a:gd name="T22" fmla="*/ 544 w 891"/>
              <a:gd name="T23" fmla="*/ 98 h 920"/>
              <a:gd name="T24" fmla="*/ 772 w 891"/>
              <a:gd name="T25" fmla="*/ 32 h 920"/>
              <a:gd name="T26" fmla="*/ 533 w 891"/>
              <a:gd name="T27" fmla="*/ 41 h 920"/>
              <a:gd name="T28" fmla="*/ 202 w 891"/>
              <a:gd name="T29" fmla="*/ 119 h 920"/>
              <a:gd name="T30" fmla="*/ 349 w 891"/>
              <a:gd name="T31" fmla="*/ 91 h 920"/>
              <a:gd name="T32" fmla="*/ 544 w 891"/>
              <a:gd name="T33" fmla="*/ 98 h 920"/>
              <a:gd name="T34" fmla="*/ 481 w 891"/>
              <a:gd name="T35" fmla="*/ 525 h 920"/>
              <a:gd name="T36" fmla="*/ 531 w 891"/>
              <a:gd name="T37" fmla="*/ 818 h 920"/>
              <a:gd name="T38" fmla="*/ 545 w 891"/>
              <a:gd name="T39" fmla="*/ 857 h 920"/>
              <a:gd name="T40" fmla="*/ 718 w 891"/>
              <a:gd name="T41" fmla="*/ 857 h 920"/>
              <a:gd name="T42" fmla="*/ 718 w 891"/>
              <a:gd name="T43" fmla="*/ 824 h 920"/>
              <a:gd name="T44" fmla="*/ 709 w 891"/>
              <a:gd name="T45" fmla="*/ 788 h 920"/>
              <a:gd name="T46" fmla="*/ 645 w 891"/>
              <a:gd name="T47" fmla="*/ 290 h 920"/>
              <a:gd name="T48" fmla="*/ 645 w 891"/>
              <a:gd name="T49" fmla="*/ 232 h 920"/>
              <a:gd name="T50" fmla="*/ 459 w 891"/>
              <a:gd name="T51" fmla="*/ 232 h 920"/>
              <a:gd name="T52" fmla="*/ 459 w 891"/>
              <a:gd name="T53" fmla="*/ 239 h 920"/>
              <a:gd name="T54" fmla="*/ 481 w 891"/>
              <a:gd name="T55" fmla="*/ 525 h 920"/>
              <a:gd name="T56" fmla="*/ 507 w 891"/>
              <a:gd name="T57" fmla="*/ 920 h 920"/>
              <a:gd name="T58" fmla="*/ 0 w 891"/>
              <a:gd name="T59" fmla="*/ 920 h 920"/>
              <a:gd name="T60" fmla="*/ 0 w 891"/>
              <a:gd name="T61" fmla="*/ 876 h 920"/>
              <a:gd name="T62" fmla="*/ 10 w 891"/>
              <a:gd name="T63" fmla="*/ 839 h 920"/>
              <a:gd name="T64" fmla="*/ 88 w 891"/>
              <a:gd name="T65" fmla="*/ 239 h 920"/>
              <a:gd name="T66" fmla="*/ 88 w 891"/>
              <a:gd name="T67" fmla="*/ 169 h 920"/>
              <a:gd name="T68" fmla="*/ 419 w 891"/>
              <a:gd name="T69" fmla="*/ 169 h 920"/>
              <a:gd name="T70" fmla="*/ 419 w 891"/>
              <a:gd name="T71" fmla="*/ 239 h 920"/>
              <a:gd name="T72" fmla="*/ 497 w 891"/>
              <a:gd name="T73" fmla="*/ 839 h 920"/>
              <a:gd name="T74" fmla="*/ 507 w 891"/>
              <a:gd name="T75" fmla="*/ 876 h 920"/>
              <a:gd name="T76" fmla="*/ 507 w 891"/>
              <a:gd name="T77" fmla="*/ 920 h 920"/>
              <a:gd name="T78" fmla="*/ 292 w 891"/>
              <a:gd name="T79" fmla="*/ 499 h 920"/>
              <a:gd name="T80" fmla="*/ 325 w 891"/>
              <a:gd name="T81" fmla="*/ 557 h 920"/>
              <a:gd name="T82" fmla="*/ 409 w 891"/>
              <a:gd name="T83" fmla="*/ 557 h 920"/>
              <a:gd name="T84" fmla="*/ 333 w 891"/>
              <a:gd name="T85" fmla="*/ 426 h 920"/>
              <a:gd name="T86" fmla="*/ 292 w 891"/>
              <a:gd name="T87" fmla="*/ 499 h 920"/>
              <a:gd name="T88" fmla="*/ 206 w 891"/>
              <a:gd name="T89" fmla="*/ 562 h 920"/>
              <a:gd name="T90" fmla="*/ 253 w 891"/>
              <a:gd name="T91" fmla="*/ 609 h 920"/>
              <a:gd name="T92" fmla="*/ 301 w 891"/>
              <a:gd name="T93" fmla="*/ 562 h 920"/>
              <a:gd name="T94" fmla="*/ 253 w 891"/>
              <a:gd name="T95" fmla="*/ 515 h 920"/>
              <a:gd name="T96" fmla="*/ 206 w 891"/>
              <a:gd name="T97" fmla="*/ 562 h 920"/>
              <a:gd name="T98" fmla="*/ 182 w 891"/>
              <a:gd name="T99" fmla="*/ 557 h 920"/>
              <a:gd name="T100" fmla="*/ 215 w 891"/>
              <a:gd name="T101" fmla="*/ 499 h 920"/>
              <a:gd name="T102" fmla="*/ 173 w 891"/>
              <a:gd name="T103" fmla="*/ 427 h 920"/>
              <a:gd name="T104" fmla="*/ 98 w 891"/>
              <a:gd name="T105" fmla="*/ 557 h 920"/>
              <a:gd name="T106" fmla="*/ 182 w 891"/>
              <a:gd name="T107" fmla="*/ 557 h 920"/>
              <a:gd name="T108" fmla="*/ 253 w 891"/>
              <a:gd name="T109" fmla="*/ 712 h 920"/>
              <a:gd name="T110" fmla="*/ 325 w 891"/>
              <a:gd name="T111" fmla="*/ 694 h 920"/>
              <a:gd name="T112" fmla="*/ 285 w 891"/>
              <a:gd name="T113" fmla="*/ 621 h 920"/>
              <a:gd name="T114" fmla="*/ 253 w 891"/>
              <a:gd name="T115" fmla="*/ 629 h 920"/>
              <a:gd name="T116" fmla="*/ 222 w 891"/>
              <a:gd name="T117" fmla="*/ 621 h 920"/>
              <a:gd name="T118" fmla="*/ 183 w 891"/>
              <a:gd name="T119" fmla="*/ 695 h 920"/>
              <a:gd name="T120" fmla="*/ 253 w 891"/>
              <a:gd name="T121" fmla="*/ 712 h 9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891" h="920">
                <a:moveTo>
                  <a:pt x="891" y="800"/>
                </a:moveTo>
                <a:cubicBezTo>
                  <a:pt x="756" y="800"/>
                  <a:pt x="756" y="800"/>
                  <a:pt x="756" y="800"/>
                </a:cubicBezTo>
                <a:cubicBezTo>
                  <a:pt x="753" y="789"/>
                  <a:pt x="749" y="778"/>
                  <a:pt x="744" y="768"/>
                </a:cubicBezTo>
                <a:cubicBezTo>
                  <a:pt x="740" y="763"/>
                  <a:pt x="724" y="725"/>
                  <a:pt x="703" y="525"/>
                </a:cubicBezTo>
                <a:cubicBezTo>
                  <a:pt x="691" y="409"/>
                  <a:pt x="685" y="305"/>
                  <a:pt x="685" y="290"/>
                </a:cubicBezTo>
                <a:cubicBezTo>
                  <a:pt x="685" y="289"/>
                  <a:pt x="685" y="289"/>
                  <a:pt x="685" y="289"/>
                </a:cubicBezTo>
                <a:cubicBezTo>
                  <a:pt x="831" y="289"/>
                  <a:pt x="831" y="289"/>
                  <a:pt x="831" y="289"/>
                </a:cubicBezTo>
                <a:cubicBezTo>
                  <a:pt x="831" y="336"/>
                  <a:pt x="831" y="336"/>
                  <a:pt x="831" y="336"/>
                </a:cubicBezTo>
                <a:cubicBezTo>
                  <a:pt x="831" y="367"/>
                  <a:pt x="853" y="688"/>
                  <a:pt x="883" y="743"/>
                </a:cubicBezTo>
                <a:cubicBezTo>
                  <a:pt x="888" y="753"/>
                  <a:pt x="891" y="765"/>
                  <a:pt x="891" y="777"/>
                </a:cubicBezTo>
                <a:lnTo>
                  <a:pt x="891" y="800"/>
                </a:lnTo>
                <a:close/>
                <a:moveTo>
                  <a:pt x="544" y="98"/>
                </a:moveTo>
                <a:cubicBezTo>
                  <a:pt x="626" y="110"/>
                  <a:pt x="740" y="121"/>
                  <a:pt x="772" y="32"/>
                </a:cubicBezTo>
                <a:cubicBezTo>
                  <a:pt x="772" y="32"/>
                  <a:pt x="742" y="82"/>
                  <a:pt x="533" y="41"/>
                </a:cubicBezTo>
                <a:cubicBezTo>
                  <a:pt x="323" y="0"/>
                  <a:pt x="202" y="119"/>
                  <a:pt x="202" y="119"/>
                </a:cubicBezTo>
                <a:cubicBezTo>
                  <a:pt x="202" y="119"/>
                  <a:pt x="321" y="97"/>
                  <a:pt x="349" y="91"/>
                </a:cubicBezTo>
                <a:cubicBezTo>
                  <a:pt x="377" y="86"/>
                  <a:pt x="462" y="85"/>
                  <a:pt x="544" y="98"/>
                </a:cubicBezTo>
                <a:close/>
                <a:moveTo>
                  <a:pt x="481" y="525"/>
                </a:moveTo>
                <a:cubicBezTo>
                  <a:pt x="506" y="768"/>
                  <a:pt x="527" y="812"/>
                  <a:pt x="531" y="818"/>
                </a:cubicBezTo>
                <a:cubicBezTo>
                  <a:pt x="538" y="830"/>
                  <a:pt x="543" y="843"/>
                  <a:pt x="545" y="857"/>
                </a:cubicBezTo>
                <a:cubicBezTo>
                  <a:pt x="718" y="857"/>
                  <a:pt x="718" y="857"/>
                  <a:pt x="718" y="857"/>
                </a:cubicBezTo>
                <a:cubicBezTo>
                  <a:pt x="718" y="824"/>
                  <a:pt x="718" y="824"/>
                  <a:pt x="718" y="824"/>
                </a:cubicBezTo>
                <a:cubicBezTo>
                  <a:pt x="718" y="811"/>
                  <a:pt x="715" y="799"/>
                  <a:pt x="709" y="788"/>
                </a:cubicBezTo>
                <a:cubicBezTo>
                  <a:pt x="673" y="725"/>
                  <a:pt x="645" y="327"/>
                  <a:pt x="645" y="290"/>
                </a:cubicBezTo>
                <a:cubicBezTo>
                  <a:pt x="645" y="232"/>
                  <a:pt x="645" y="232"/>
                  <a:pt x="645" y="232"/>
                </a:cubicBezTo>
                <a:cubicBezTo>
                  <a:pt x="459" y="232"/>
                  <a:pt x="459" y="232"/>
                  <a:pt x="459" y="232"/>
                </a:cubicBezTo>
                <a:cubicBezTo>
                  <a:pt x="459" y="239"/>
                  <a:pt x="459" y="239"/>
                  <a:pt x="459" y="239"/>
                </a:cubicBezTo>
                <a:cubicBezTo>
                  <a:pt x="459" y="260"/>
                  <a:pt x="467" y="391"/>
                  <a:pt x="481" y="525"/>
                </a:cubicBezTo>
                <a:close/>
                <a:moveTo>
                  <a:pt x="507" y="920"/>
                </a:moveTo>
                <a:cubicBezTo>
                  <a:pt x="0" y="920"/>
                  <a:pt x="0" y="920"/>
                  <a:pt x="0" y="920"/>
                </a:cubicBezTo>
                <a:cubicBezTo>
                  <a:pt x="0" y="876"/>
                  <a:pt x="0" y="876"/>
                  <a:pt x="0" y="876"/>
                </a:cubicBezTo>
                <a:cubicBezTo>
                  <a:pt x="0" y="863"/>
                  <a:pt x="3" y="850"/>
                  <a:pt x="10" y="839"/>
                </a:cubicBezTo>
                <a:cubicBezTo>
                  <a:pt x="54" y="768"/>
                  <a:pt x="88" y="284"/>
                  <a:pt x="88" y="239"/>
                </a:cubicBezTo>
                <a:cubicBezTo>
                  <a:pt x="88" y="169"/>
                  <a:pt x="88" y="169"/>
                  <a:pt x="88" y="169"/>
                </a:cubicBezTo>
                <a:cubicBezTo>
                  <a:pt x="419" y="169"/>
                  <a:pt x="419" y="169"/>
                  <a:pt x="419" y="169"/>
                </a:cubicBezTo>
                <a:cubicBezTo>
                  <a:pt x="419" y="239"/>
                  <a:pt x="419" y="239"/>
                  <a:pt x="419" y="239"/>
                </a:cubicBezTo>
                <a:cubicBezTo>
                  <a:pt x="419" y="284"/>
                  <a:pt x="453" y="768"/>
                  <a:pt x="497" y="839"/>
                </a:cubicBezTo>
                <a:cubicBezTo>
                  <a:pt x="504" y="850"/>
                  <a:pt x="507" y="863"/>
                  <a:pt x="507" y="876"/>
                </a:cubicBezTo>
                <a:lnTo>
                  <a:pt x="507" y="920"/>
                </a:lnTo>
                <a:close/>
                <a:moveTo>
                  <a:pt x="292" y="499"/>
                </a:moveTo>
                <a:cubicBezTo>
                  <a:pt x="312" y="510"/>
                  <a:pt x="325" y="532"/>
                  <a:pt x="325" y="557"/>
                </a:cubicBezTo>
                <a:cubicBezTo>
                  <a:pt x="409" y="557"/>
                  <a:pt x="409" y="557"/>
                  <a:pt x="409" y="557"/>
                </a:cubicBezTo>
                <a:cubicBezTo>
                  <a:pt x="409" y="501"/>
                  <a:pt x="378" y="452"/>
                  <a:pt x="333" y="426"/>
                </a:cubicBezTo>
                <a:lnTo>
                  <a:pt x="292" y="499"/>
                </a:lnTo>
                <a:close/>
                <a:moveTo>
                  <a:pt x="206" y="562"/>
                </a:moveTo>
                <a:cubicBezTo>
                  <a:pt x="206" y="588"/>
                  <a:pt x="227" y="609"/>
                  <a:pt x="253" y="609"/>
                </a:cubicBezTo>
                <a:cubicBezTo>
                  <a:pt x="279" y="609"/>
                  <a:pt x="301" y="588"/>
                  <a:pt x="301" y="562"/>
                </a:cubicBezTo>
                <a:cubicBezTo>
                  <a:pt x="301" y="536"/>
                  <a:pt x="279" y="515"/>
                  <a:pt x="253" y="515"/>
                </a:cubicBezTo>
                <a:cubicBezTo>
                  <a:pt x="227" y="515"/>
                  <a:pt x="206" y="536"/>
                  <a:pt x="206" y="562"/>
                </a:cubicBezTo>
                <a:close/>
                <a:moveTo>
                  <a:pt x="182" y="557"/>
                </a:moveTo>
                <a:cubicBezTo>
                  <a:pt x="182" y="532"/>
                  <a:pt x="195" y="511"/>
                  <a:pt x="215" y="499"/>
                </a:cubicBezTo>
                <a:cubicBezTo>
                  <a:pt x="173" y="427"/>
                  <a:pt x="173" y="427"/>
                  <a:pt x="173" y="427"/>
                </a:cubicBezTo>
                <a:cubicBezTo>
                  <a:pt x="128" y="453"/>
                  <a:pt x="98" y="502"/>
                  <a:pt x="98" y="557"/>
                </a:cubicBezTo>
                <a:lnTo>
                  <a:pt x="182" y="557"/>
                </a:lnTo>
                <a:close/>
                <a:moveTo>
                  <a:pt x="253" y="712"/>
                </a:moveTo>
                <a:cubicBezTo>
                  <a:pt x="279" y="712"/>
                  <a:pt x="304" y="706"/>
                  <a:pt x="325" y="694"/>
                </a:cubicBezTo>
                <a:cubicBezTo>
                  <a:pt x="285" y="621"/>
                  <a:pt x="285" y="621"/>
                  <a:pt x="285" y="621"/>
                </a:cubicBezTo>
                <a:cubicBezTo>
                  <a:pt x="276" y="626"/>
                  <a:pt x="265" y="629"/>
                  <a:pt x="253" y="629"/>
                </a:cubicBezTo>
                <a:cubicBezTo>
                  <a:pt x="242" y="629"/>
                  <a:pt x="231" y="626"/>
                  <a:pt x="222" y="621"/>
                </a:cubicBezTo>
                <a:cubicBezTo>
                  <a:pt x="183" y="695"/>
                  <a:pt x="183" y="695"/>
                  <a:pt x="183" y="695"/>
                </a:cubicBezTo>
                <a:cubicBezTo>
                  <a:pt x="204" y="706"/>
                  <a:pt x="228" y="712"/>
                  <a:pt x="253" y="712"/>
                </a:cubicBezTo>
                <a:close/>
              </a:path>
            </a:pathLst>
          </a:custGeom>
          <a:solidFill>
            <a:srgbClr val="7F818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8"/>
            <a:endParaRPr lang="es-MX" sz="18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8" name="Picture 10" descr="Resultado de imagen para campo de cultivo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38976" b="2361"/>
          <a:stretch/>
        </p:blipFill>
        <p:spPr bwMode="auto">
          <a:xfrm>
            <a:off x="5237934" y="3551102"/>
            <a:ext cx="360000" cy="360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Resultado de imagen para plantas de cogeneracion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6" t="126" r="24173" b="7485"/>
          <a:stretch/>
        </p:blipFill>
        <p:spPr bwMode="auto">
          <a:xfrm>
            <a:off x="4407422" y="3635357"/>
            <a:ext cx="360000" cy="360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Picture 14" descr="Resultado de imagen para ingenio azucarero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64" r="18476" b="3985"/>
          <a:stretch/>
        </p:blipFill>
        <p:spPr bwMode="auto">
          <a:xfrm>
            <a:off x="3648838" y="3558338"/>
            <a:ext cx="360000" cy="360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6" name="Picture 18" descr="Resultado de imagen para captura y almacenamiento de dióxido de carbono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6" r="-253" b="1404"/>
          <a:stretch/>
        </p:blipFill>
        <p:spPr bwMode="auto">
          <a:xfrm>
            <a:off x="2413370" y="3076022"/>
            <a:ext cx="360000" cy="360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2" name="63 Grupo"/>
          <p:cNvGrpSpPr>
            <a:grpSpLocks noChangeAspect="1"/>
          </p:cNvGrpSpPr>
          <p:nvPr/>
        </p:nvGrpSpPr>
        <p:grpSpPr>
          <a:xfrm>
            <a:off x="2984315" y="3381018"/>
            <a:ext cx="364557" cy="360000"/>
            <a:chOff x="7266941" y="5013325"/>
            <a:chExt cx="762000" cy="752475"/>
          </a:xfrm>
          <a:solidFill>
            <a:srgbClr val="7F8184"/>
          </a:solidFill>
        </p:grpSpPr>
        <p:sp>
          <p:nvSpPr>
            <p:cNvPr id="93" name="Freeform 6"/>
            <p:cNvSpPr>
              <a:spLocks noEditPoints="1"/>
            </p:cNvSpPr>
            <p:nvPr/>
          </p:nvSpPr>
          <p:spPr bwMode="auto">
            <a:xfrm>
              <a:off x="7266941" y="5391150"/>
              <a:ext cx="762000" cy="374650"/>
            </a:xfrm>
            <a:custGeom>
              <a:avLst/>
              <a:gdLst>
                <a:gd name="T0" fmla="*/ 193 w 201"/>
                <a:gd name="T1" fmla="*/ 83 h 99"/>
                <a:gd name="T2" fmla="*/ 193 w 201"/>
                <a:gd name="T3" fmla="*/ 52 h 99"/>
                <a:gd name="T4" fmla="*/ 193 w 201"/>
                <a:gd name="T5" fmla="*/ 33 h 99"/>
                <a:gd name="T6" fmla="*/ 193 w 201"/>
                <a:gd name="T7" fmla="*/ 0 h 99"/>
                <a:gd name="T8" fmla="*/ 103 w 201"/>
                <a:gd name="T9" fmla="*/ 0 h 99"/>
                <a:gd name="T10" fmla="*/ 93 w 201"/>
                <a:gd name="T11" fmla="*/ 33 h 99"/>
                <a:gd name="T12" fmla="*/ 13 w 201"/>
                <a:gd name="T13" fmla="*/ 33 h 99"/>
                <a:gd name="T14" fmla="*/ 13 w 201"/>
                <a:gd name="T15" fmla="*/ 83 h 99"/>
                <a:gd name="T16" fmla="*/ 4 w 201"/>
                <a:gd name="T17" fmla="*/ 83 h 99"/>
                <a:gd name="T18" fmla="*/ 0 w 201"/>
                <a:gd name="T19" fmla="*/ 99 h 99"/>
                <a:gd name="T20" fmla="*/ 201 w 201"/>
                <a:gd name="T21" fmla="*/ 99 h 99"/>
                <a:gd name="T22" fmla="*/ 201 w 201"/>
                <a:gd name="T23" fmla="*/ 83 h 99"/>
                <a:gd name="T24" fmla="*/ 193 w 201"/>
                <a:gd name="T25" fmla="*/ 83 h 99"/>
                <a:gd name="T26" fmla="*/ 154 w 201"/>
                <a:gd name="T27" fmla="*/ 13 h 99"/>
                <a:gd name="T28" fmla="*/ 162 w 201"/>
                <a:gd name="T29" fmla="*/ 13 h 99"/>
                <a:gd name="T30" fmla="*/ 162 w 201"/>
                <a:gd name="T31" fmla="*/ 22 h 99"/>
                <a:gd name="T32" fmla="*/ 154 w 201"/>
                <a:gd name="T33" fmla="*/ 22 h 99"/>
                <a:gd name="T34" fmla="*/ 154 w 201"/>
                <a:gd name="T35" fmla="*/ 13 h 99"/>
                <a:gd name="T36" fmla="*/ 132 w 201"/>
                <a:gd name="T37" fmla="*/ 13 h 99"/>
                <a:gd name="T38" fmla="*/ 140 w 201"/>
                <a:gd name="T39" fmla="*/ 13 h 99"/>
                <a:gd name="T40" fmla="*/ 140 w 201"/>
                <a:gd name="T41" fmla="*/ 22 h 99"/>
                <a:gd name="T42" fmla="*/ 132 w 201"/>
                <a:gd name="T43" fmla="*/ 22 h 99"/>
                <a:gd name="T44" fmla="*/ 132 w 201"/>
                <a:gd name="T45" fmla="*/ 13 h 99"/>
                <a:gd name="T46" fmla="*/ 119 w 201"/>
                <a:gd name="T47" fmla="*/ 22 h 99"/>
                <a:gd name="T48" fmla="*/ 111 w 201"/>
                <a:gd name="T49" fmla="*/ 22 h 99"/>
                <a:gd name="T50" fmla="*/ 111 w 201"/>
                <a:gd name="T51" fmla="*/ 13 h 99"/>
                <a:gd name="T52" fmla="*/ 119 w 201"/>
                <a:gd name="T53" fmla="*/ 13 h 99"/>
                <a:gd name="T54" fmla="*/ 119 w 201"/>
                <a:gd name="T55" fmla="*/ 22 h 99"/>
                <a:gd name="T56" fmla="*/ 140 w 201"/>
                <a:gd name="T57" fmla="*/ 86 h 99"/>
                <a:gd name="T58" fmla="*/ 145 w 201"/>
                <a:gd name="T59" fmla="*/ 64 h 99"/>
                <a:gd name="T60" fmla="*/ 127 w 201"/>
                <a:gd name="T61" fmla="*/ 64 h 99"/>
                <a:gd name="T62" fmla="*/ 136 w 201"/>
                <a:gd name="T63" fmla="*/ 39 h 99"/>
                <a:gd name="T64" fmla="*/ 153 w 201"/>
                <a:gd name="T65" fmla="*/ 39 h 99"/>
                <a:gd name="T66" fmla="*/ 147 w 201"/>
                <a:gd name="T67" fmla="*/ 54 h 99"/>
                <a:gd name="T68" fmla="*/ 162 w 201"/>
                <a:gd name="T69" fmla="*/ 54 h 99"/>
                <a:gd name="T70" fmla="*/ 140 w 201"/>
                <a:gd name="T71" fmla="*/ 86 h 99"/>
                <a:gd name="T72" fmla="*/ 183 w 201"/>
                <a:gd name="T73" fmla="*/ 22 h 99"/>
                <a:gd name="T74" fmla="*/ 175 w 201"/>
                <a:gd name="T75" fmla="*/ 22 h 99"/>
                <a:gd name="T76" fmla="*/ 175 w 201"/>
                <a:gd name="T77" fmla="*/ 13 h 99"/>
                <a:gd name="T78" fmla="*/ 183 w 201"/>
                <a:gd name="T79" fmla="*/ 13 h 99"/>
                <a:gd name="T80" fmla="*/ 183 w 201"/>
                <a:gd name="T81" fmla="*/ 22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1" h="99">
                  <a:moveTo>
                    <a:pt x="193" y="83"/>
                  </a:moveTo>
                  <a:cubicBezTo>
                    <a:pt x="193" y="52"/>
                    <a:pt x="193" y="52"/>
                    <a:pt x="193" y="52"/>
                  </a:cubicBezTo>
                  <a:cubicBezTo>
                    <a:pt x="193" y="33"/>
                    <a:pt x="193" y="33"/>
                    <a:pt x="193" y="33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93" y="33"/>
                    <a:pt x="93" y="33"/>
                    <a:pt x="9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83"/>
                    <a:pt x="13" y="83"/>
                    <a:pt x="13" y="83"/>
                  </a:cubicBezTo>
                  <a:cubicBezTo>
                    <a:pt x="4" y="83"/>
                    <a:pt x="4" y="83"/>
                    <a:pt x="4" y="83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201" y="99"/>
                    <a:pt x="201" y="99"/>
                    <a:pt x="201" y="99"/>
                  </a:cubicBezTo>
                  <a:cubicBezTo>
                    <a:pt x="201" y="83"/>
                    <a:pt x="201" y="83"/>
                    <a:pt x="201" y="83"/>
                  </a:cubicBezTo>
                  <a:lnTo>
                    <a:pt x="193" y="83"/>
                  </a:lnTo>
                  <a:close/>
                  <a:moveTo>
                    <a:pt x="154" y="13"/>
                  </a:moveTo>
                  <a:cubicBezTo>
                    <a:pt x="156" y="13"/>
                    <a:pt x="159" y="13"/>
                    <a:pt x="162" y="13"/>
                  </a:cubicBezTo>
                  <a:cubicBezTo>
                    <a:pt x="162" y="16"/>
                    <a:pt x="162" y="19"/>
                    <a:pt x="162" y="22"/>
                  </a:cubicBezTo>
                  <a:cubicBezTo>
                    <a:pt x="159" y="22"/>
                    <a:pt x="156" y="22"/>
                    <a:pt x="154" y="22"/>
                  </a:cubicBezTo>
                  <a:cubicBezTo>
                    <a:pt x="154" y="19"/>
                    <a:pt x="154" y="16"/>
                    <a:pt x="154" y="13"/>
                  </a:cubicBezTo>
                  <a:close/>
                  <a:moveTo>
                    <a:pt x="132" y="13"/>
                  </a:moveTo>
                  <a:cubicBezTo>
                    <a:pt x="135" y="13"/>
                    <a:pt x="138" y="13"/>
                    <a:pt x="140" y="13"/>
                  </a:cubicBezTo>
                  <a:cubicBezTo>
                    <a:pt x="140" y="16"/>
                    <a:pt x="140" y="19"/>
                    <a:pt x="140" y="22"/>
                  </a:cubicBezTo>
                  <a:cubicBezTo>
                    <a:pt x="138" y="22"/>
                    <a:pt x="135" y="22"/>
                    <a:pt x="132" y="22"/>
                  </a:cubicBezTo>
                  <a:cubicBezTo>
                    <a:pt x="132" y="19"/>
                    <a:pt x="132" y="16"/>
                    <a:pt x="132" y="13"/>
                  </a:cubicBezTo>
                  <a:close/>
                  <a:moveTo>
                    <a:pt x="119" y="22"/>
                  </a:moveTo>
                  <a:cubicBezTo>
                    <a:pt x="111" y="22"/>
                    <a:pt x="111" y="22"/>
                    <a:pt x="111" y="22"/>
                  </a:cubicBezTo>
                  <a:cubicBezTo>
                    <a:pt x="111" y="13"/>
                    <a:pt x="111" y="13"/>
                    <a:pt x="111" y="13"/>
                  </a:cubicBezTo>
                  <a:cubicBezTo>
                    <a:pt x="119" y="13"/>
                    <a:pt x="119" y="13"/>
                    <a:pt x="119" y="13"/>
                  </a:cubicBezTo>
                  <a:lnTo>
                    <a:pt x="119" y="22"/>
                  </a:lnTo>
                  <a:close/>
                  <a:moveTo>
                    <a:pt x="140" y="86"/>
                  </a:moveTo>
                  <a:cubicBezTo>
                    <a:pt x="145" y="64"/>
                    <a:pt x="145" y="64"/>
                    <a:pt x="145" y="64"/>
                  </a:cubicBezTo>
                  <a:cubicBezTo>
                    <a:pt x="127" y="64"/>
                    <a:pt x="127" y="64"/>
                    <a:pt x="127" y="64"/>
                  </a:cubicBezTo>
                  <a:cubicBezTo>
                    <a:pt x="136" y="39"/>
                    <a:pt x="136" y="39"/>
                    <a:pt x="136" y="39"/>
                  </a:cubicBezTo>
                  <a:cubicBezTo>
                    <a:pt x="153" y="39"/>
                    <a:pt x="153" y="39"/>
                    <a:pt x="153" y="39"/>
                  </a:cubicBezTo>
                  <a:cubicBezTo>
                    <a:pt x="147" y="54"/>
                    <a:pt x="147" y="54"/>
                    <a:pt x="147" y="54"/>
                  </a:cubicBezTo>
                  <a:cubicBezTo>
                    <a:pt x="162" y="54"/>
                    <a:pt x="162" y="54"/>
                    <a:pt x="162" y="54"/>
                  </a:cubicBezTo>
                  <a:lnTo>
                    <a:pt x="140" y="86"/>
                  </a:lnTo>
                  <a:close/>
                  <a:moveTo>
                    <a:pt x="183" y="22"/>
                  </a:moveTo>
                  <a:cubicBezTo>
                    <a:pt x="181" y="22"/>
                    <a:pt x="178" y="22"/>
                    <a:pt x="175" y="22"/>
                  </a:cubicBezTo>
                  <a:cubicBezTo>
                    <a:pt x="175" y="19"/>
                    <a:pt x="175" y="16"/>
                    <a:pt x="175" y="13"/>
                  </a:cubicBezTo>
                  <a:cubicBezTo>
                    <a:pt x="178" y="13"/>
                    <a:pt x="181" y="13"/>
                    <a:pt x="183" y="13"/>
                  </a:cubicBezTo>
                  <a:cubicBezTo>
                    <a:pt x="183" y="16"/>
                    <a:pt x="183" y="19"/>
                    <a:pt x="183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/>
              <a:endParaRPr lang="es-MX"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4" name="Freeform 7"/>
            <p:cNvSpPr>
              <a:spLocks noEditPoints="1"/>
            </p:cNvSpPr>
            <p:nvPr/>
          </p:nvSpPr>
          <p:spPr bwMode="auto">
            <a:xfrm>
              <a:off x="7695566" y="5254625"/>
              <a:ext cx="260350" cy="122238"/>
            </a:xfrm>
            <a:custGeom>
              <a:avLst/>
              <a:gdLst>
                <a:gd name="T0" fmla="*/ 6 w 69"/>
                <a:gd name="T1" fmla="*/ 32 h 32"/>
                <a:gd name="T2" fmla="*/ 64 w 69"/>
                <a:gd name="T3" fmla="*/ 32 h 32"/>
                <a:gd name="T4" fmla="*/ 64 w 69"/>
                <a:gd name="T5" fmla="*/ 8 h 32"/>
                <a:gd name="T6" fmla="*/ 69 w 69"/>
                <a:gd name="T7" fmla="*/ 8 h 32"/>
                <a:gd name="T8" fmla="*/ 69 w 69"/>
                <a:gd name="T9" fmla="*/ 0 h 32"/>
                <a:gd name="T10" fmla="*/ 0 w 69"/>
                <a:gd name="T11" fmla="*/ 0 h 32"/>
                <a:gd name="T12" fmla="*/ 0 w 69"/>
                <a:gd name="T13" fmla="*/ 8 h 32"/>
                <a:gd name="T14" fmla="*/ 6 w 69"/>
                <a:gd name="T15" fmla="*/ 8 h 32"/>
                <a:gd name="T16" fmla="*/ 6 w 69"/>
                <a:gd name="T17" fmla="*/ 32 h 32"/>
                <a:gd name="T18" fmla="*/ 52 w 69"/>
                <a:gd name="T19" fmla="*/ 12 h 32"/>
                <a:gd name="T20" fmla="*/ 57 w 69"/>
                <a:gd name="T21" fmla="*/ 12 h 32"/>
                <a:gd name="T22" fmla="*/ 57 w 69"/>
                <a:gd name="T23" fmla="*/ 17 h 32"/>
                <a:gd name="T24" fmla="*/ 52 w 69"/>
                <a:gd name="T25" fmla="*/ 17 h 32"/>
                <a:gd name="T26" fmla="*/ 52 w 69"/>
                <a:gd name="T27" fmla="*/ 12 h 32"/>
                <a:gd name="T28" fmla="*/ 40 w 69"/>
                <a:gd name="T29" fmla="*/ 12 h 32"/>
                <a:gd name="T30" fmla="*/ 44 w 69"/>
                <a:gd name="T31" fmla="*/ 12 h 32"/>
                <a:gd name="T32" fmla="*/ 44 w 69"/>
                <a:gd name="T33" fmla="*/ 17 h 32"/>
                <a:gd name="T34" fmla="*/ 40 w 69"/>
                <a:gd name="T35" fmla="*/ 17 h 32"/>
                <a:gd name="T36" fmla="*/ 40 w 69"/>
                <a:gd name="T37" fmla="*/ 12 h 32"/>
                <a:gd name="T38" fmla="*/ 27 w 69"/>
                <a:gd name="T39" fmla="*/ 12 h 32"/>
                <a:gd name="T40" fmla="*/ 32 w 69"/>
                <a:gd name="T41" fmla="*/ 12 h 32"/>
                <a:gd name="T42" fmla="*/ 32 w 69"/>
                <a:gd name="T43" fmla="*/ 17 h 32"/>
                <a:gd name="T44" fmla="*/ 27 w 69"/>
                <a:gd name="T45" fmla="*/ 17 h 32"/>
                <a:gd name="T46" fmla="*/ 27 w 69"/>
                <a:gd name="T47" fmla="*/ 12 h 32"/>
                <a:gd name="T48" fmla="*/ 14 w 69"/>
                <a:gd name="T49" fmla="*/ 12 h 32"/>
                <a:gd name="T50" fmla="*/ 19 w 69"/>
                <a:gd name="T51" fmla="*/ 12 h 32"/>
                <a:gd name="T52" fmla="*/ 19 w 69"/>
                <a:gd name="T53" fmla="*/ 17 h 32"/>
                <a:gd name="T54" fmla="*/ 14 w 69"/>
                <a:gd name="T55" fmla="*/ 17 h 32"/>
                <a:gd name="T56" fmla="*/ 14 w 69"/>
                <a:gd name="T57" fmla="*/ 1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9" h="32">
                  <a:moveTo>
                    <a:pt x="6" y="32"/>
                  </a:moveTo>
                  <a:cubicBezTo>
                    <a:pt x="64" y="32"/>
                    <a:pt x="64" y="32"/>
                    <a:pt x="64" y="32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69" y="8"/>
                    <a:pt x="69" y="8"/>
                    <a:pt x="69" y="8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6" y="8"/>
                    <a:pt x="6" y="8"/>
                    <a:pt x="6" y="8"/>
                  </a:cubicBezTo>
                  <a:lnTo>
                    <a:pt x="6" y="32"/>
                  </a:lnTo>
                  <a:close/>
                  <a:moveTo>
                    <a:pt x="52" y="12"/>
                  </a:moveTo>
                  <a:cubicBezTo>
                    <a:pt x="54" y="12"/>
                    <a:pt x="56" y="12"/>
                    <a:pt x="57" y="12"/>
                  </a:cubicBezTo>
                  <a:cubicBezTo>
                    <a:pt x="57" y="14"/>
                    <a:pt x="57" y="16"/>
                    <a:pt x="57" y="17"/>
                  </a:cubicBezTo>
                  <a:cubicBezTo>
                    <a:pt x="56" y="17"/>
                    <a:pt x="54" y="17"/>
                    <a:pt x="52" y="17"/>
                  </a:cubicBezTo>
                  <a:cubicBezTo>
                    <a:pt x="52" y="16"/>
                    <a:pt x="52" y="14"/>
                    <a:pt x="52" y="12"/>
                  </a:cubicBezTo>
                  <a:close/>
                  <a:moveTo>
                    <a:pt x="40" y="12"/>
                  </a:moveTo>
                  <a:cubicBezTo>
                    <a:pt x="41" y="12"/>
                    <a:pt x="43" y="12"/>
                    <a:pt x="44" y="12"/>
                  </a:cubicBezTo>
                  <a:cubicBezTo>
                    <a:pt x="44" y="14"/>
                    <a:pt x="44" y="16"/>
                    <a:pt x="44" y="17"/>
                  </a:cubicBezTo>
                  <a:cubicBezTo>
                    <a:pt x="43" y="17"/>
                    <a:pt x="41" y="17"/>
                    <a:pt x="40" y="17"/>
                  </a:cubicBezTo>
                  <a:cubicBezTo>
                    <a:pt x="40" y="16"/>
                    <a:pt x="40" y="14"/>
                    <a:pt x="40" y="12"/>
                  </a:cubicBezTo>
                  <a:close/>
                  <a:moveTo>
                    <a:pt x="27" y="12"/>
                  </a:moveTo>
                  <a:cubicBezTo>
                    <a:pt x="29" y="12"/>
                    <a:pt x="30" y="12"/>
                    <a:pt x="32" y="12"/>
                  </a:cubicBezTo>
                  <a:cubicBezTo>
                    <a:pt x="32" y="14"/>
                    <a:pt x="32" y="16"/>
                    <a:pt x="32" y="17"/>
                  </a:cubicBezTo>
                  <a:cubicBezTo>
                    <a:pt x="30" y="17"/>
                    <a:pt x="29" y="17"/>
                    <a:pt x="27" y="17"/>
                  </a:cubicBezTo>
                  <a:cubicBezTo>
                    <a:pt x="27" y="16"/>
                    <a:pt x="27" y="14"/>
                    <a:pt x="27" y="12"/>
                  </a:cubicBezTo>
                  <a:close/>
                  <a:moveTo>
                    <a:pt x="14" y="12"/>
                  </a:moveTo>
                  <a:cubicBezTo>
                    <a:pt x="19" y="12"/>
                    <a:pt x="19" y="12"/>
                    <a:pt x="19" y="12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4" y="17"/>
                    <a:pt x="14" y="17"/>
                    <a:pt x="14" y="17"/>
                  </a:cubicBezTo>
                  <a:lnTo>
                    <a:pt x="14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/>
              <a:endParaRPr lang="es-MX"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5" name="Freeform 8"/>
            <p:cNvSpPr>
              <a:spLocks/>
            </p:cNvSpPr>
            <p:nvPr/>
          </p:nvSpPr>
          <p:spPr bwMode="auto">
            <a:xfrm>
              <a:off x="7463791" y="5118100"/>
              <a:ext cx="79375" cy="376238"/>
            </a:xfrm>
            <a:custGeom>
              <a:avLst/>
              <a:gdLst>
                <a:gd name="T0" fmla="*/ 7 w 50"/>
                <a:gd name="T1" fmla="*/ 0 h 237"/>
                <a:gd name="T2" fmla="*/ 0 w 50"/>
                <a:gd name="T3" fmla="*/ 237 h 237"/>
                <a:gd name="T4" fmla="*/ 50 w 50"/>
                <a:gd name="T5" fmla="*/ 237 h 237"/>
                <a:gd name="T6" fmla="*/ 43 w 50"/>
                <a:gd name="T7" fmla="*/ 0 h 237"/>
                <a:gd name="T8" fmla="*/ 7 w 50"/>
                <a:gd name="T9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237">
                  <a:moveTo>
                    <a:pt x="7" y="0"/>
                  </a:moveTo>
                  <a:lnTo>
                    <a:pt x="0" y="237"/>
                  </a:lnTo>
                  <a:lnTo>
                    <a:pt x="50" y="237"/>
                  </a:lnTo>
                  <a:lnTo>
                    <a:pt x="43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/>
              <a:endParaRPr lang="es-MX"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6" name="Freeform 9"/>
            <p:cNvSpPr>
              <a:spLocks/>
            </p:cNvSpPr>
            <p:nvPr/>
          </p:nvSpPr>
          <p:spPr bwMode="auto">
            <a:xfrm>
              <a:off x="7370128" y="5024438"/>
              <a:ext cx="101600" cy="79375"/>
            </a:xfrm>
            <a:custGeom>
              <a:avLst/>
              <a:gdLst>
                <a:gd name="T0" fmla="*/ 0 w 27"/>
                <a:gd name="T1" fmla="*/ 16 h 21"/>
                <a:gd name="T2" fmla="*/ 4 w 27"/>
                <a:gd name="T3" fmla="*/ 21 h 21"/>
                <a:gd name="T4" fmla="*/ 9 w 27"/>
                <a:gd name="T5" fmla="*/ 17 h 21"/>
                <a:gd name="T6" fmla="*/ 12 w 27"/>
                <a:gd name="T7" fmla="*/ 18 h 21"/>
                <a:gd name="T8" fmla="*/ 18 w 27"/>
                <a:gd name="T9" fmla="*/ 14 h 21"/>
                <a:gd name="T10" fmla="*/ 20 w 27"/>
                <a:gd name="T11" fmla="*/ 14 h 21"/>
                <a:gd name="T12" fmla="*/ 27 w 27"/>
                <a:gd name="T13" fmla="*/ 7 h 21"/>
                <a:gd name="T14" fmla="*/ 20 w 27"/>
                <a:gd name="T15" fmla="*/ 0 h 21"/>
                <a:gd name="T16" fmla="*/ 14 w 27"/>
                <a:gd name="T17" fmla="*/ 4 h 21"/>
                <a:gd name="T18" fmla="*/ 12 w 27"/>
                <a:gd name="T19" fmla="*/ 4 h 21"/>
                <a:gd name="T20" fmla="*/ 11 w 27"/>
                <a:gd name="T21" fmla="*/ 4 h 21"/>
                <a:gd name="T22" fmla="*/ 6 w 27"/>
                <a:gd name="T23" fmla="*/ 3 h 21"/>
                <a:gd name="T24" fmla="*/ 0 w 27"/>
                <a:gd name="T25" fmla="*/ 9 h 21"/>
                <a:gd name="T26" fmla="*/ 1 w 27"/>
                <a:gd name="T27" fmla="*/ 14 h 21"/>
                <a:gd name="T28" fmla="*/ 0 w 27"/>
                <a:gd name="T29" fmla="*/ 16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" h="21">
                  <a:moveTo>
                    <a:pt x="0" y="16"/>
                  </a:moveTo>
                  <a:cubicBezTo>
                    <a:pt x="0" y="19"/>
                    <a:pt x="2" y="21"/>
                    <a:pt x="4" y="21"/>
                  </a:cubicBezTo>
                  <a:cubicBezTo>
                    <a:pt x="7" y="21"/>
                    <a:pt x="8" y="19"/>
                    <a:pt x="9" y="17"/>
                  </a:cubicBezTo>
                  <a:cubicBezTo>
                    <a:pt x="10" y="18"/>
                    <a:pt x="11" y="18"/>
                    <a:pt x="12" y="18"/>
                  </a:cubicBezTo>
                  <a:cubicBezTo>
                    <a:pt x="15" y="18"/>
                    <a:pt x="17" y="16"/>
                    <a:pt x="18" y="14"/>
                  </a:cubicBezTo>
                  <a:cubicBezTo>
                    <a:pt x="19" y="14"/>
                    <a:pt x="19" y="14"/>
                    <a:pt x="20" y="14"/>
                  </a:cubicBezTo>
                  <a:cubicBezTo>
                    <a:pt x="24" y="14"/>
                    <a:pt x="27" y="11"/>
                    <a:pt x="27" y="7"/>
                  </a:cubicBezTo>
                  <a:cubicBezTo>
                    <a:pt x="27" y="3"/>
                    <a:pt x="24" y="0"/>
                    <a:pt x="20" y="0"/>
                  </a:cubicBezTo>
                  <a:cubicBezTo>
                    <a:pt x="17" y="0"/>
                    <a:pt x="15" y="2"/>
                    <a:pt x="14" y="4"/>
                  </a:cubicBezTo>
                  <a:cubicBezTo>
                    <a:pt x="13" y="4"/>
                    <a:pt x="12" y="4"/>
                    <a:pt x="12" y="4"/>
                  </a:cubicBezTo>
                  <a:cubicBezTo>
                    <a:pt x="12" y="4"/>
                    <a:pt x="11" y="4"/>
                    <a:pt x="11" y="4"/>
                  </a:cubicBezTo>
                  <a:cubicBezTo>
                    <a:pt x="10" y="3"/>
                    <a:pt x="8" y="3"/>
                    <a:pt x="6" y="3"/>
                  </a:cubicBezTo>
                  <a:cubicBezTo>
                    <a:pt x="3" y="3"/>
                    <a:pt x="0" y="6"/>
                    <a:pt x="0" y="9"/>
                  </a:cubicBezTo>
                  <a:cubicBezTo>
                    <a:pt x="0" y="11"/>
                    <a:pt x="0" y="12"/>
                    <a:pt x="1" y="14"/>
                  </a:cubicBezTo>
                  <a:cubicBezTo>
                    <a:pt x="0" y="14"/>
                    <a:pt x="0" y="15"/>
                    <a:pt x="0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/>
              <a:endParaRPr lang="es-MX"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7" name="Freeform 10"/>
            <p:cNvSpPr>
              <a:spLocks/>
            </p:cNvSpPr>
            <p:nvPr/>
          </p:nvSpPr>
          <p:spPr bwMode="auto">
            <a:xfrm>
              <a:off x="7346316" y="5118100"/>
              <a:ext cx="79375" cy="376238"/>
            </a:xfrm>
            <a:custGeom>
              <a:avLst/>
              <a:gdLst>
                <a:gd name="T0" fmla="*/ 43 w 50"/>
                <a:gd name="T1" fmla="*/ 0 h 237"/>
                <a:gd name="T2" fmla="*/ 7 w 50"/>
                <a:gd name="T3" fmla="*/ 0 h 237"/>
                <a:gd name="T4" fmla="*/ 0 w 50"/>
                <a:gd name="T5" fmla="*/ 237 h 237"/>
                <a:gd name="T6" fmla="*/ 50 w 50"/>
                <a:gd name="T7" fmla="*/ 237 h 237"/>
                <a:gd name="T8" fmla="*/ 43 w 50"/>
                <a:gd name="T9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237">
                  <a:moveTo>
                    <a:pt x="43" y="0"/>
                  </a:moveTo>
                  <a:lnTo>
                    <a:pt x="7" y="0"/>
                  </a:lnTo>
                  <a:lnTo>
                    <a:pt x="0" y="237"/>
                  </a:lnTo>
                  <a:lnTo>
                    <a:pt x="50" y="237"/>
                  </a:lnTo>
                  <a:lnTo>
                    <a:pt x="4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/>
              <a:endParaRPr lang="es-MX"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8" name="Freeform 11"/>
            <p:cNvSpPr>
              <a:spLocks/>
            </p:cNvSpPr>
            <p:nvPr/>
          </p:nvSpPr>
          <p:spPr bwMode="auto">
            <a:xfrm>
              <a:off x="7468553" y="5013325"/>
              <a:ext cx="203200" cy="98425"/>
            </a:xfrm>
            <a:custGeom>
              <a:avLst/>
              <a:gdLst>
                <a:gd name="T0" fmla="*/ 0 w 54"/>
                <a:gd name="T1" fmla="*/ 17 h 26"/>
                <a:gd name="T2" fmla="*/ 5 w 54"/>
                <a:gd name="T3" fmla="*/ 22 h 26"/>
                <a:gd name="T4" fmla="*/ 5 w 54"/>
                <a:gd name="T5" fmla="*/ 22 h 26"/>
                <a:gd name="T6" fmla="*/ 11 w 54"/>
                <a:gd name="T7" fmla="*/ 26 h 26"/>
                <a:gd name="T8" fmla="*/ 18 w 54"/>
                <a:gd name="T9" fmla="*/ 19 h 26"/>
                <a:gd name="T10" fmla="*/ 18 w 54"/>
                <a:gd name="T11" fmla="*/ 19 h 26"/>
                <a:gd name="T12" fmla="*/ 23 w 54"/>
                <a:gd name="T13" fmla="*/ 14 h 26"/>
                <a:gd name="T14" fmla="*/ 23 w 54"/>
                <a:gd name="T15" fmla="*/ 14 h 26"/>
                <a:gd name="T16" fmla="*/ 27 w 54"/>
                <a:gd name="T17" fmla="*/ 15 h 26"/>
                <a:gd name="T18" fmla="*/ 27 w 54"/>
                <a:gd name="T19" fmla="*/ 15 h 26"/>
                <a:gd name="T20" fmla="*/ 33 w 54"/>
                <a:gd name="T21" fmla="*/ 20 h 26"/>
                <a:gd name="T22" fmla="*/ 38 w 54"/>
                <a:gd name="T23" fmla="*/ 15 h 26"/>
                <a:gd name="T24" fmla="*/ 40 w 54"/>
                <a:gd name="T25" fmla="*/ 15 h 26"/>
                <a:gd name="T26" fmla="*/ 47 w 54"/>
                <a:gd name="T27" fmla="*/ 21 h 26"/>
                <a:gd name="T28" fmla="*/ 54 w 54"/>
                <a:gd name="T29" fmla="*/ 14 h 26"/>
                <a:gd name="T30" fmla="*/ 49 w 54"/>
                <a:gd name="T31" fmla="*/ 7 h 26"/>
                <a:gd name="T32" fmla="*/ 41 w 54"/>
                <a:gd name="T33" fmla="*/ 0 h 26"/>
                <a:gd name="T34" fmla="*/ 33 w 54"/>
                <a:gd name="T35" fmla="*/ 8 h 26"/>
                <a:gd name="T36" fmla="*/ 33 w 54"/>
                <a:gd name="T37" fmla="*/ 9 h 26"/>
                <a:gd name="T38" fmla="*/ 33 w 54"/>
                <a:gd name="T39" fmla="*/ 9 h 26"/>
                <a:gd name="T40" fmla="*/ 33 w 54"/>
                <a:gd name="T41" fmla="*/ 9 h 26"/>
                <a:gd name="T42" fmla="*/ 27 w 54"/>
                <a:gd name="T43" fmla="*/ 3 h 26"/>
                <a:gd name="T44" fmla="*/ 22 w 54"/>
                <a:gd name="T45" fmla="*/ 6 h 26"/>
                <a:gd name="T46" fmla="*/ 17 w 54"/>
                <a:gd name="T47" fmla="*/ 4 h 26"/>
                <a:gd name="T48" fmla="*/ 13 w 54"/>
                <a:gd name="T49" fmla="*/ 5 h 26"/>
                <a:gd name="T50" fmla="*/ 9 w 54"/>
                <a:gd name="T51" fmla="*/ 3 h 26"/>
                <a:gd name="T52" fmla="*/ 3 w 54"/>
                <a:gd name="T53" fmla="*/ 9 h 26"/>
                <a:gd name="T54" fmla="*/ 4 w 54"/>
                <a:gd name="T55" fmla="*/ 13 h 26"/>
                <a:gd name="T56" fmla="*/ 0 w 54"/>
                <a:gd name="T57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26">
                  <a:moveTo>
                    <a:pt x="0" y="17"/>
                  </a:moveTo>
                  <a:cubicBezTo>
                    <a:pt x="0" y="20"/>
                    <a:pt x="2" y="22"/>
                    <a:pt x="5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6" y="24"/>
                    <a:pt x="8" y="26"/>
                    <a:pt x="11" y="26"/>
                  </a:cubicBezTo>
                  <a:cubicBezTo>
                    <a:pt x="15" y="26"/>
                    <a:pt x="18" y="23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21" y="19"/>
                    <a:pt x="23" y="17"/>
                    <a:pt x="23" y="14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4" y="15"/>
                    <a:pt x="25" y="15"/>
                    <a:pt x="27" y="15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27" y="18"/>
                    <a:pt x="30" y="20"/>
                    <a:pt x="33" y="20"/>
                  </a:cubicBezTo>
                  <a:cubicBezTo>
                    <a:pt x="36" y="20"/>
                    <a:pt x="38" y="18"/>
                    <a:pt x="38" y="15"/>
                  </a:cubicBezTo>
                  <a:cubicBezTo>
                    <a:pt x="39" y="15"/>
                    <a:pt x="39" y="15"/>
                    <a:pt x="40" y="15"/>
                  </a:cubicBezTo>
                  <a:cubicBezTo>
                    <a:pt x="41" y="19"/>
                    <a:pt x="44" y="21"/>
                    <a:pt x="47" y="21"/>
                  </a:cubicBezTo>
                  <a:cubicBezTo>
                    <a:pt x="51" y="21"/>
                    <a:pt x="54" y="18"/>
                    <a:pt x="54" y="14"/>
                  </a:cubicBezTo>
                  <a:cubicBezTo>
                    <a:pt x="54" y="10"/>
                    <a:pt x="52" y="7"/>
                    <a:pt x="49" y="7"/>
                  </a:cubicBezTo>
                  <a:cubicBezTo>
                    <a:pt x="48" y="3"/>
                    <a:pt x="45" y="0"/>
                    <a:pt x="41" y="0"/>
                  </a:cubicBezTo>
                  <a:cubicBezTo>
                    <a:pt x="37" y="0"/>
                    <a:pt x="33" y="3"/>
                    <a:pt x="33" y="8"/>
                  </a:cubicBezTo>
                  <a:cubicBezTo>
                    <a:pt x="33" y="8"/>
                    <a:pt x="33" y="8"/>
                    <a:pt x="33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2" y="6"/>
                    <a:pt x="30" y="3"/>
                    <a:pt x="27" y="3"/>
                  </a:cubicBezTo>
                  <a:cubicBezTo>
                    <a:pt x="24" y="3"/>
                    <a:pt x="23" y="5"/>
                    <a:pt x="22" y="6"/>
                  </a:cubicBezTo>
                  <a:cubicBezTo>
                    <a:pt x="20" y="5"/>
                    <a:pt x="19" y="4"/>
                    <a:pt x="17" y="4"/>
                  </a:cubicBezTo>
                  <a:cubicBezTo>
                    <a:pt x="16" y="4"/>
                    <a:pt x="14" y="4"/>
                    <a:pt x="13" y="5"/>
                  </a:cubicBezTo>
                  <a:cubicBezTo>
                    <a:pt x="12" y="4"/>
                    <a:pt x="11" y="3"/>
                    <a:pt x="9" y="3"/>
                  </a:cubicBezTo>
                  <a:cubicBezTo>
                    <a:pt x="6" y="3"/>
                    <a:pt x="3" y="6"/>
                    <a:pt x="3" y="9"/>
                  </a:cubicBezTo>
                  <a:cubicBezTo>
                    <a:pt x="3" y="11"/>
                    <a:pt x="3" y="12"/>
                    <a:pt x="4" y="13"/>
                  </a:cubicBezTo>
                  <a:cubicBezTo>
                    <a:pt x="2" y="13"/>
                    <a:pt x="0" y="15"/>
                    <a:pt x="0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/>
              <a:endParaRPr lang="es-MX"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" name="Llamada con línea 2 (barra de énfasis) 15"/>
          <p:cNvSpPr/>
          <p:nvPr/>
        </p:nvSpPr>
        <p:spPr>
          <a:xfrm>
            <a:off x="7590567" y="2545181"/>
            <a:ext cx="1195741" cy="202508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33024"/>
              <a:gd name="adj6" fmla="val -44929"/>
            </a:avLst>
          </a:prstGeom>
          <a:ln>
            <a:solidFill>
              <a:schemeClr val="accent6"/>
            </a:solidFill>
            <a:prstDash val="solid"/>
          </a:ln>
        </p:spPr>
        <p:txBody>
          <a:bodyPr wrap="square" anchor="ctr">
            <a:noAutofit/>
          </a:bodyPr>
          <a:lstStyle/>
          <a:p>
            <a:pPr marL="92071" indent="-92071" algn="ctr" defTabSz="914378"/>
            <a:r>
              <a:rPr lang="es-MX" sz="825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g)</a:t>
            </a:r>
            <a:r>
              <a:rPr lang="es-MX" sz="825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Aprovechamiento de hidrógeno</a:t>
            </a:r>
          </a:p>
        </p:txBody>
      </p:sp>
      <p:sp>
        <p:nvSpPr>
          <p:cNvPr id="17" name="Llamada con línea 2 (barra de énfasis) 16"/>
          <p:cNvSpPr/>
          <p:nvPr/>
        </p:nvSpPr>
        <p:spPr>
          <a:xfrm>
            <a:off x="7290598" y="3410709"/>
            <a:ext cx="1080000" cy="216000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36629"/>
              <a:gd name="adj6" fmla="val -50515"/>
            </a:avLst>
          </a:prstGeom>
          <a:ln>
            <a:solidFill>
              <a:srgbClr val="A9D18E"/>
            </a:solidFill>
          </a:ln>
        </p:spPr>
        <p:txBody>
          <a:bodyPr wrap="square" anchor="ctr">
            <a:noAutofit/>
          </a:bodyPr>
          <a:lstStyle/>
          <a:p>
            <a:pPr marL="92071" indent="-92071" algn="ctr" defTabSz="914378"/>
            <a:r>
              <a:rPr lang="es-MX" sz="825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h)</a:t>
            </a:r>
            <a:r>
              <a:rPr lang="es-MX" sz="825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Centrales hidroeléctricas </a:t>
            </a:r>
          </a:p>
        </p:txBody>
      </p:sp>
      <p:sp>
        <p:nvSpPr>
          <p:cNvPr id="7168" name="Llamada con línea 2 (barra de énfasis) 7167"/>
          <p:cNvSpPr/>
          <p:nvPr/>
        </p:nvSpPr>
        <p:spPr>
          <a:xfrm>
            <a:off x="6603034" y="3797028"/>
            <a:ext cx="1376833" cy="185210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58271"/>
              <a:gd name="adj6" fmla="val -33763"/>
            </a:avLst>
          </a:prstGeom>
          <a:ln>
            <a:solidFill>
              <a:srgbClr val="A9D18E"/>
            </a:solidFill>
          </a:ln>
        </p:spPr>
        <p:txBody>
          <a:bodyPr wrap="square" anchor="ctr">
            <a:noAutofit/>
          </a:bodyPr>
          <a:lstStyle/>
          <a:p>
            <a:pPr marL="92071" indent="-92071" algn="ctr" defTabSz="914378"/>
            <a:r>
              <a:rPr lang="es-MX" sz="825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i)</a:t>
            </a:r>
            <a:r>
              <a:rPr lang="es-MX" sz="825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Energía nucleoeléctrica </a:t>
            </a:r>
          </a:p>
        </p:txBody>
      </p:sp>
      <p:sp>
        <p:nvSpPr>
          <p:cNvPr id="7169" name="Llamada con línea 2 (barra de énfasis) 7168"/>
          <p:cNvSpPr/>
          <p:nvPr/>
        </p:nvSpPr>
        <p:spPr>
          <a:xfrm>
            <a:off x="5954595" y="4087898"/>
            <a:ext cx="2073028" cy="288000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53466"/>
              <a:gd name="adj6" fmla="val -25655"/>
            </a:avLst>
          </a:prstGeom>
          <a:ln>
            <a:solidFill>
              <a:srgbClr val="A9D18E"/>
            </a:solidFill>
          </a:ln>
        </p:spPr>
        <p:txBody>
          <a:bodyPr wrap="square" anchor="ctr">
            <a:noAutofit/>
          </a:bodyPr>
          <a:lstStyle/>
          <a:p>
            <a:pPr marL="92071" indent="-92071" algn="ctr" defTabSz="914378"/>
            <a:r>
              <a:rPr lang="es-MX" sz="825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j)</a:t>
            </a:r>
            <a:r>
              <a:rPr lang="es-MX" sz="825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Procesamiento de esquilmos agrícolas o residuos sólidos urbanos</a:t>
            </a:r>
          </a:p>
        </p:txBody>
      </p:sp>
      <p:sp>
        <p:nvSpPr>
          <p:cNvPr id="7171" name="Llamada con línea 2 (barra de énfasis) 7170"/>
          <p:cNvSpPr/>
          <p:nvPr/>
        </p:nvSpPr>
        <p:spPr>
          <a:xfrm flipH="1">
            <a:off x="2439553" y="4550805"/>
            <a:ext cx="1777697" cy="355922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123974"/>
              <a:gd name="adj6" fmla="val -20949"/>
            </a:avLst>
          </a:prstGeom>
          <a:noFill/>
          <a:ln w="3175">
            <a:solidFill>
              <a:schemeClr val="accent6"/>
            </a:solidFill>
            <a:prstDash val="solid"/>
          </a:ln>
        </p:spPr>
        <p:txBody>
          <a:bodyPr wrap="square" anchor="ctr">
            <a:noAutofit/>
          </a:bodyPr>
          <a:lstStyle/>
          <a:p>
            <a:pPr algn="ctr" defTabSz="914378"/>
            <a:r>
              <a:rPr lang="es-MX" sz="825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k)</a:t>
            </a:r>
            <a:r>
              <a:rPr lang="es-MX" sz="825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Energía generada por centrales de cogeneración eficiente.</a:t>
            </a:r>
          </a:p>
        </p:txBody>
      </p:sp>
      <p:sp>
        <p:nvSpPr>
          <p:cNvPr id="7173" name="Llamada con línea 2 (barra de énfasis) 7172"/>
          <p:cNvSpPr/>
          <p:nvPr/>
        </p:nvSpPr>
        <p:spPr>
          <a:xfrm flipH="1">
            <a:off x="1947642" y="4246450"/>
            <a:ext cx="1291456" cy="167979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101816"/>
              <a:gd name="adj6" fmla="val -30972"/>
            </a:avLst>
          </a:prstGeom>
          <a:ln>
            <a:solidFill>
              <a:schemeClr val="accent6"/>
            </a:solidFill>
            <a:prstDash val="solid"/>
          </a:ln>
        </p:spPr>
        <p:txBody>
          <a:bodyPr wrap="square" anchor="ctr">
            <a:noAutofit/>
          </a:bodyPr>
          <a:lstStyle/>
          <a:p>
            <a:pPr algn="ctr" defTabSz="914378"/>
            <a:r>
              <a:rPr lang="es-MX" sz="825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l)</a:t>
            </a:r>
            <a:r>
              <a:rPr lang="es-MX" sz="825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Ingenios azucareros.</a:t>
            </a:r>
          </a:p>
        </p:txBody>
      </p:sp>
      <p:sp>
        <p:nvSpPr>
          <p:cNvPr id="7175" name="Llamada con línea 2 (barra de énfasis) 7174"/>
          <p:cNvSpPr/>
          <p:nvPr/>
        </p:nvSpPr>
        <p:spPr>
          <a:xfrm flipH="1">
            <a:off x="198239" y="3749344"/>
            <a:ext cx="2087720" cy="417422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4498"/>
              <a:gd name="adj6" fmla="val -27706"/>
            </a:avLst>
          </a:prstGeom>
          <a:ln>
            <a:solidFill>
              <a:srgbClr val="A9D18E"/>
            </a:solidFill>
          </a:ln>
        </p:spPr>
        <p:txBody>
          <a:bodyPr wrap="square" anchor="ctr">
            <a:noAutofit/>
          </a:bodyPr>
          <a:lstStyle/>
          <a:p>
            <a:pPr marL="92071" indent="-92071" algn="ctr" defTabSz="914378"/>
            <a:r>
              <a:rPr lang="es-MX" sz="825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m) </a:t>
            </a:r>
            <a:r>
              <a:rPr lang="es-MX" sz="825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Centrales térmicas con procesos de captura y almacenamiento geológico o biosecuestro de bióxido de carbono.</a:t>
            </a:r>
          </a:p>
        </p:txBody>
      </p:sp>
      <p:sp>
        <p:nvSpPr>
          <p:cNvPr id="7177" name="Llamada con línea 2 (barra de énfasis) 7176"/>
          <p:cNvSpPr/>
          <p:nvPr/>
        </p:nvSpPr>
        <p:spPr>
          <a:xfrm flipH="1">
            <a:off x="319910" y="3350425"/>
            <a:ext cx="1447356" cy="225248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22023"/>
              <a:gd name="adj6" fmla="val -39652"/>
            </a:avLst>
          </a:prstGeom>
          <a:ln>
            <a:solidFill>
              <a:srgbClr val="A9D18E"/>
            </a:solidFill>
          </a:ln>
        </p:spPr>
        <p:txBody>
          <a:bodyPr wrap="square" anchor="ctr">
            <a:noAutofit/>
          </a:bodyPr>
          <a:lstStyle/>
          <a:p>
            <a:pPr marL="92071" indent="-92071" algn="ctr" defTabSz="914378"/>
            <a:r>
              <a:rPr lang="es-MX" sz="825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n)</a:t>
            </a:r>
            <a:r>
              <a:rPr lang="es-MX" sz="825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Tecnologías de bajas emisiones de carbono </a:t>
            </a:r>
          </a:p>
        </p:txBody>
      </p:sp>
      <p:sp>
        <p:nvSpPr>
          <p:cNvPr id="7179" name="Llamada con línea 2 (barra de énfasis) 7178"/>
          <p:cNvSpPr/>
          <p:nvPr/>
        </p:nvSpPr>
        <p:spPr>
          <a:xfrm flipH="1">
            <a:off x="310693" y="2616922"/>
            <a:ext cx="1193922" cy="200918"/>
          </a:xfrm>
          <a:prstGeom prst="accentCallout2">
            <a:avLst/>
          </a:prstGeom>
          <a:ln>
            <a:solidFill>
              <a:srgbClr val="A9D18E"/>
            </a:solidFill>
          </a:ln>
        </p:spPr>
        <p:txBody>
          <a:bodyPr wrap="square" anchor="ctr">
            <a:noAutofit/>
          </a:bodyPr>
          <a:lstStyle/>
          <a:p>
            <a:pPr marL="92071" indent="-92071" algn="ctr" defTabSz="914378"/>
            <a:r>
              <a:rPr lang="es-MX" sz="825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o)</a:t>
            </a:r>
            <a:r>
              <a:rPr lang="es-MX" sz="825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Otras tecnologías que determinen</a:t>
            </a:r>
          </a:p>
        </p:txBody>
      </p:sp>
      <p:sp>
        <p:nvSpPr>
          <p:cNvPr id="110" name="CuadroTexto 109"/>
          <p:cNvSpPr txBox="1"/>
          <p:nvPr/>
        </p:nvSpPr>
        <p:spPr>
          <a:xfrm>
            <a:off x="3187506" y="2327680"/>
            <a:ext cx="2776626" cy="1205777"/>
          </a:xfrm>
          <a:prstGeom prst="ellipse">
            <a:avLst/>
          </a:prstGeom>
          <a:solidFill>
            <a:srgbClr val="203864"/>
          </a:solidFill>
          <a:ln w="9525" cap="flat" cmpd="sng" algn="ctr">
            <a:solidFill>
              <a:srgbClr val="20386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s-ES_tradnl"/>
            </a:defPPr>
            <a:lvl1pPr marL="0" marR="0" indent="0" algn="ctr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 kumimoji="0" sz="16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>
              <a:defRPr sz="2400"/>
            </a:lvl2pPr>
            <a:lvl3pPr marL="914400">
              <a:defRPr sz="2400"/>
            </a:lvl3pPr>
            <a:lvl4pPr marL="1371600">
              <a:defRPr sz="2400"/>
            </a:lvl4pPr>
            <a:lvl5pPr marL="1828800">
              <a:defRPr sz="2400"/>
            </a:lvl5pPr>
            <a:lvl6pPr marL="2286000" defTabSz="457200">
              <a:defRPr sz="2400"/>
            </a:lvl6pPr>
            <a:lvl7pPr marL="2743200" defTabSz="457200">
              <a:defRPr sz="2400"/>
            </a:lvl7pPr>
            <a:lvl8pPr marL="3200400" defTabSz="457200">
              <a:defRPr sz="2400"/>
            </a:lvl8pPr>
            <a:lvl9pPr marL="3657600" defTabSz="457200">
              <a:defRPr sz="2400"/>
            </a:lvl9pPr>
          </a:lstStyle>
          <a:p>
            <a:pPr defTabSz="914378"/>
            <a:endParaRPr lang="es-MX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194" name="Picture 2" descr="Resultado de imagen para SENER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56" t="27897" r="43890" b="38770"/>
          <a:stretch/>
        </p:blipFill>
        <p:spPr bwMode="auto">
          <a:xfrm>
            <a:off x="2142981" y="2645922"/>
            <a:ext cx="576625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Resultado de imagen para viento simbolo"/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0" t="3583" b="11209"/>
          <a:stretch/>
        </p:blipFill>
        <p:spPr bwMode="auto">
          <a:xfrm>
            <a:off x="2579065" y="2185367"/>
            <a:ext cx="343802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70 Grupo"/>
          <p:cNvGrpSpPr>
            <a:grpSpLocks noChangeAspect="1"/>
          </p:cNvGrpSpPr>
          <p:nvPr/>
        </p:nvGrpSpPr>
        <p:grpSpPr>
          <a:xfrm>
            <a:off x="3202402" y="1911260"/>
            <a:ext cx="334296" cy="252000"/>
            <a:chOff x="5760403" y="5027613"/>
            <a:chExt cx="935037" cy="704850"/>
          </a:xfrm>
          <a:solidFill>
            <a:srgbClr val="7F8184"/>
          </a:solidFill>
        </p:grpSpPr>
        <p:sp>
          <p:nvSpPr>
            <p:cNvPr id="19" name="Freeform 16"/>
            <p:cNvSpPr>
              <a:spLocks/>
            </p:cNvSpPr>
            <p:nvPr/>
          </p:nvSpPr>
          <p:spPr bwMode="auto">
            <a:xfrm>
              <a:off x="5960428" y="5429250"/>
              <a:ext cx="139700" cy="46038"/>
            </a:xfrm>
            <a:custGeom>
              <a:avLst/>
              <a:gdLst>
                <a:gd name="T0" fmla="*/ 10 w 88"/>
                <a:gd name="T1" fmla="*/ 29 h 29"/>
                <a:gd name="T2" fmla="*/ 88 w 88"/>
                <a:gd name="T3" fmla="*/ 29 h 29"/>
                <a:gd name="T4" fmla="*/ 79 w 88"/>
                <a:gd name="T5" fmla="*/ 0 h 29"/>
                <a:gd name="T6" fmla="*/ 0 w 88"/>
                <a:gd name="T7" fmla="*/ 0 h 29"/>
                <a:gd name="T8" fmla="*/ 10 w 88"/>
                <a:gd name="T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29">
                  <a:moveTo>
                    <a:pt x="10" y="29"/>
                  </a:moveTo>
                  <a:lnTo>
                    <a:pt x="88" y="29"/>
                  </a:lnTo>
                  <a:lnTo>
                    <a:pt x="79" y="0"/>
                  </a:lnTo>
                  <a:lnTo>
                    <a:pt x="0" y="0"/>
                  </a:lnTo>
                  <a:lnTo>
                    <a:pt x="10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/>
              <a:endParaRPr lang="es-MX"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Freeform 17"/>
            <p:cNvSpPr>
              <a:spLocks/>
            </p:cNvSpPr>
            <p:nvPr/>
          </p:nvSpPr>
          <p:spPr bwMode="auto">
            <a:xfrm>
              <a:off x="5995353" y="5554663"/>
              <a:ext cx="147637" cy="44450"/>
            </a:xfrm>
            <a:custGeom>
              <a:avLst/>
              <a:gdLst>
                <a:gd name="T0" fmla="*/ 9 w 93"/>
                <a:gd name="T1" fmla="*/ 28 h 28"/>
                <a:gd name="T2" fmla="*/ 93 w 93"/>
                <a:gd name="T3" fmla="*/ 28 h 28"/>
                <a:gd name="T4" fmla="*/ 83 w 93"/>
                <a:gd name="T5" fmla="*/ 0 h 28"/>
                <a:gd name="T6" fmla="*/ 0 w 93"/>
                <a:gd name="T7" fmla="*/ 0 h 28"/>
                <a:gd name="T8" fmla="*/ 9 w 93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28">
                  <a:moveTo>
                    <a:pt x="9" y="28"/>
                  </a:moveTo>
                  <a:lnTo>
                    <a:pt x="93" y="28"/>
                  </a:lnTo>
                  <a:lnTo>
                    <a:pt x="83" y="0"/>
                  </a:lnTo>
                  <a:lnTo>
                    <a:pt x="0" y="0"/>
                  </a:lnTo>
                  <a:lnTo>
                    <a:pt x="9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/>
              <a:endParaRPr lang="es-MX"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Freeform 18"/>
            <p:cNvSpPr>
              <a:spLocks/>
            </p:cNvSpPr>
            <p:nvPr/>
          </p:nvSpPr>
          <p:spPr bwMode="auto">
            <a:xfrm>
              <a:off x="5831841" y="5554663"/>
              <a:ext cx="163512" cy="44450"/>
            </a:xfrm>
            <a:custGeom>
              <a:avLst/>
              <a:gdLst>
                <a:gd name="T0" fmla="*/ 103 w 103"/>
                <a:gd name="T1" fmla="*/ 28 h 28"/>
                <a:gd name="T2" fmla="*/ 93 w 103"/>
                <a:gd name="T3" fmla="*/ 0 h 28"/>
                <a:gd name="T4" fmla="*/ 0 w 103"/>
                <a:gd name="T5" fmla="*/ 0 h 28"/>
                <a:gd name="T6" fmla="*/ 7 w 103"/>
                <a:gd name="T7" fmla="*/ 28 h 28"/>
                <a:gd name="T8" fmla="*/ 103 w 103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28">
                  <a:moveTo>
                    <a:pt x="103" y="28"/>
                  </a:moveTo>
                  <a:lnTo>
                    <a:pt x="93" y="0"/>
                  </a:lnTo>
                  <a:lnTo>
                    <a:pt x="0" y="0"/>
                  </a:lnTo>
                  <a:lnTo>
                    <a:pt x="7" y="28"/>
                  </a:lnTo>
                  <a:lnTo>
                    <a:pt x="103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/>
              <a:endParaRPr lang="es-MX"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Freeform 19"/>
            <p:cNvSpPr>
              <a:spLocks/>
            </p:cNvSpPr>
            <p:nvPr/>
          </p:nvSpPr>
          <p:spPr bwMode="auto">
            <a:xfrm>
              <a:off x="5979478" y="5489575"/>
              <a:ext cx="144462" cy="49213"/>
            </a:xfrm>
            <a:custGeom>
              <a:avLst/>
              <a:gdLst>
                <a:gd name="T0" fmla="*/ 7 w 91"/>
                <a:gd name="T1" fmla="*/ 31 h 31"/>
                <a:gd name="T2" fmla="*/ 91 w 91"/>
                <a:gd name="T3" fmla="*/ 31 h 31"/>
                <a:gd name="T4" fmla="*/ 79 w 91"/>
                <a:gd name="T5" fmla="*/ 0 h 31"/>
                <a:gd name="T6" fmla="*/ 0 w 91"/>
                <a:gd name="T7" fmla="*/ 0 h 31"/>
                <a:gd name="T8" fmla="*/ 7 w 91"/>
                <a:gd name="T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31">
                  <a:moveTo>
                    <a:pt x="7" y="31"/>
                  </a:moveTo>
                  <a:lnTo>
                    <a:pt x="91" y="31"/>
                  </a:lnTo>
                  <a:lnTo>
                    <a:pt x="79" y="0"/>
                  </a:lnTo>
                  <a:lnTo>
                    <a:pt x="0" y="0"/>
                  </a:lnTo>
                  <a:lnTo>
                    <a:pt x="7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/>
              <a:endParaRPr lang="es-MX"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Freeform 20"/>
            <p:cNvSpPr>
              <a:spLocks/>
            </p:cNvSpPr>
            <p:nvPr/>
          </p:nvSpPr>
          <p:spPr bwMode="auto">
            <a:xfrm>
              <a:off x="5804853" y="5429250"/>
              <a:ext cx="152400" cy="46038"/>
            </a:xfrm>
            <a:custGeom>
              <a:avLst/>
              <a:gdLst>
                <a:gd name="T0" fmla="*/ 0 w 96"/>
                <a:gd name="T1" fmla="*/ 0 h 29"/>
                <a:gd name="T2" fmla="*/ 5 w 96"/>
                <a:gd name="T3" fmla="*/ 29 h 29"/>
                <a:gd name="T4" fmla="*/ 96 w 96"/>
                <a:gd name="T5" fmla="*/ 29 h 29"/>
                <a:gd name="T6" fmla="*/ 89 w 96"/>
                <a:gd name="T7" fmla="*/ 0 h 29"/>
                <a:gd name="T8" fmla="*/ 0 w 96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29">
                  <a:moveTo>
                    <a:pt x="0" y="0"/>
                  </a:moveTo>
                  <a:lnTo>
                    <a:pt x="5" y="29"/>
                  </a:lnTo>
                  <a:lnTo>
                    <a:pt x="96" y="29"/>
                  </a:lnTo>
                  <a:lnTo>
                    <a:pt x="8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/>
              <a:endParaRPr lang="es-MX"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Freeform 21"/>
            <p:cNvSpPr>
              <a:spLocks/>
            </p:cNvSpPr>
            <p:nvPr/>
          </p:nvSpPr>
          <p:spPr bwMode="auto">
            <a:xfrm>
              <a:off x="5815966" y="5489575"/>
              <a:ext cx="160337" cy="49213"/>
            </a:xfrm>
            <a:custGeom>
              <a:avLst/>
              <a:gdLst>
                <a:gd name="T0" fmla="*/ 101 w 101"/>
                <a:gd name="T1" fmla="*/ 31 h 31"/>
                <a:gd name="T2" fmla="*/ 91 w 101"/>
                <a:gd name="T3" fmla="*/ 0 h 31"/>
                <a:gd name="T4" fmla="*/ 0 w 101"/>
                <a:gd name="T5" fmla="*/ 0 h 31"/>
                <a:gd name="T6" fmla="*/ 8 w 101"/>
                <a:gd name="T7" fmla="*/ 31 h 31"/>
                <a:gd name="T8" fmla="*/ 101 w 101"/>
                <a:gd name="T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31">
                  <a:moveTo>
                    <a:pt x="101" y="31"/>
                  </a:moveTo>
                  <a:lnTo>
                    <a:pt x="91" y="0"/>
                  </a:lnTo>
                  <a:lnTo>
                    <a:pt x="0" y="0"/>
                  </a:lnTo>
                  <a:lnTo>
                    <a:pt x="8" y="31"/>
                  </a:lnTo>
                  <a:lnTo>
                    <a:pt x="101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/>
              <a:endParaRPr lang="es-MX"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Freeform 22"/>
            <p:cNvSpPr>
              <a:spLocks/>
            </p:cNvSpPr>
            <p:nvPr/>
          </p:nvSpPr>
          <p:spPr bwMode="auto">
            <a:xfrm>
              <a:off x="6157278" y="5265738"/>
              <a:ext cx="220662" cy="84138"/>
            </a:xfrm>
            <a:custGeom>
              <a:avLst/>
              <a:gdLst>
                <a:gd name="T0" fmla="*/ 7 w 139"/>
                <a:gd name="T1" fmla="*/ 46 h 53"/>
                <a:gd name="T2" fmla="*/ 139 w 139"/>
                <a:gd name="T3" fmla="*/ 53 h 53"/>
                <a:gd name="T4" fmla="*/ 127 w 139"/>
                <a:gd name="T5" fmla="*/ 8 h 53"/>
                <a:gd name="T6" fmla="*/ 0 w 139"/>
                <a:gd name="T7" fmla="*/ 0 h 53"/>
                <a:gd name="T8" fmla="*/ 7 w 139"/>
                <a:gd name="T9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" h="53">
                  <a:moveTo>
                    <a:pt x="7" y="46"/>
                  </a:moveTo>
                  <a:lnTo>
                    <a:pt x="139" y="53"/>
                  </a:lnTo>
                  <a:lnTo>
                    <a:pt x="127" y="8"/>
                  </a:lnTo>
                  <a:lnTo>
                    <a:pt x="0" y="0"/>
                  </a:lnTo>
                  <a:lnTo>
                    <a:pt x="7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/>
              <a:endParaRPr lang="es-MX"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Freeform 23"/>
            <p:cNvSpPr>
              <a:spLocks/>
            </p:cNvSpPr>
            <p:nvPr/>
          </p:nvSpPr>
          <p:spPr bwMode="auto">
            <a:xfrm>
              <a:off x="6173153" y="5357813"/>
              <a:ext cx="230187" cy="98425"/>
            </a:xfrm>
            <a:custGeom>
              <a:avLst/>
              <a:gdLst>
                <a:gd name="T0" fmla="*/ 0 w 145"/>
                <a:gd name="T1" fmla="*/ 0 h 62"/>
                <a:gd name="T2" fmla="*/ 9 w 145"/>
                <a:gd name="T3" fmla="*/ 52 h 62"/>
                <a:gd name="T4" fmla="*/ 145 w 145"/>
                <a:gd name="T5" fmla="*/ 62 h 62"/>
                <a:gd name="T6" fmla="*/ 131 w 145"/>
                <a:gd name="T7" fmla="*/ 9 h 62"/>
                <a:gd name="T8" fmla="*/ 0 w 145"/>
                <a:gd name="T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5" h="62">
                  <a:moveTo>
                    <a:pt x="0" y="0"/>
                  </a:moveTo>
                  <a:lnTo>
                    <a:pt x="9" y="52"/>
                  </a:lnTo>
                  <a:lnTo>
                    <a:pt x="145" y="62"/>
                  </a:lnTo>
                  <a:lnTo>
                    <a:pt x="131" y="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/>
              <a:endParaRPr lang="es-MX"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Freeform 24"/>
            <p:cNvSpPr>
              <a:spLocks/>
            </p:cNvSpPr>
            <p:nvPr/>
          </p:nvSpPr>
          <p:spPr bwMode="auto">
            <a:xfrm>
              <a:off x="6403341" y="5281613"/>
              <a:ext cx="193675" cy="82550"/>
            </a:xfrm>
            <a:custGeom>
              <a:avLst/>
              <a:gdLst>
                <a:gd name="T0" fmla="*/ 10 w 122"/>
                <a:gd name="T1" fmla="*/ 45 h 52"/>
                <a:gd name="T2" fmla="*/ 122 w 122"/>
                <a:gd name="T3" fmla="*/ 52 h 52"/>
                <a:gd name="T4" fmla="*/ 110 w 122"/>
                <a:gd name="T5" fmla="*/ 7 h 52"/>
                <a:gd name="T6" fmla="*/ 0 w 122"/>
                <a:gd name="T7" fmla="*/ 0 h 52"/>
                <a:gd name="T8" fmla="*/ 10 w 122"/>
                <a:gd name="T9" fmla="*/ 4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52">
                  <a:moveTo>
                    <a:pt x="10" y="45"/>
                  </a:moveTo>
                  <a:lnTo>
                    <a:pt x="122" y="52"/>
                  </a:lnTo>
                  <a:lnTo>
                    <a:pt x="110" y="7"/>
                  </a:lnTo>
                  <a:lnTo>
                    <a:pt x="0" y="0"/>
                  </a:lnTo>
                  <a:lnTo>
                    <a:pt x="10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/>
              <a:endParaRPr lang="es-MX"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Freeform 25"/>
            <p:cNvSpPr>
              <a:spLocks/>
            </p:cNvSpPr>
            <p:nvPr/>
          </p:nvSpPr>
          <p:spPr bwMode="auto">
            <a:xfrm>
              <a:off x="5941378" y="5360988"/>
              <a:ext cx="139700" cy="52388"/>
            </a:xfrm>
            <a:custGeom>
              <a:avLst/>
              <a:gdLst>
                <a:gd name="T0" fmla="*/ 88 w 88"/>
                <a:gd name="T1" fmla="*/ 33 h 33"/>
                <a:gd name="T2" fmla="*/ 79 w 88"/>
                <a:gd name="T3" fmla="*/ 5 h 33"/>
                <a:gd name="T4" fmla="*/ 0 w 88"/>
                <a:gd name="T5" fmla="*/ 0 h 33"/>
                <a:gd name="T6" fmla="*/ 10 w 88"/>
                <a:gd name="T7" fmla="*/ 33 h 33"/>
                <a:gd name="T8" fmla="*/ 88 w 88"/>
                <a:gd name="T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33">
                  <a:moveTo>
                    <a:pt x="88" y="33"/>
                  </a:moveTo>
                  <a:lnTo>
                    <a:pt x="79" y="5"/>
                  </a:lnTo>
                  <a:lnTo>
                    <a:pt x="0" y="0"/>
                  </a:lnTo>
                  <a:lnTo>
                    <a:pt x="10" y="33"/>
                  </a:lnTo>
                  <a:lnTo>
                    <a:pt x="88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/>
              <a:endParaRPr lang="es-MX"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Freeform 26"/>
            <p:cNvSpPr>
              <a:spLocks/>
            </p:cNvSpPr>
            <p:nvPr/>
          </p:nvSpPr>
          <p:spPr bwMode="auto">
            <a:xfrm>
              <a:off x="6192203" y="5464175"/>
              <a:ext cx="238125" cy="98425"/>
            </a:xfrm>
            <a:custGeom>
              <a:avLst/>
              <a:gdLst>
                <a:gd name="T0" fmla="*/ 150 w 150"/>
                <a:gd name="T1" fmla="*/ 62 h 62"/>
                <a:gd name="T2" fmla="*/ 136 w 150"/>
                <a:gd name="T3" fmla="*/ 9 h 62"/>
                <a:gd name="T4" fmla="*/ 0 w 150"/>
                <a:gd name="T5" fmla="*/ 0 h 62"/>
                <a:gd name="T6" fmla="*/ 12 w 150"/>
                <a:gd name="T7" fmla="*/ 62 h 62"/>
                <a:gd name="T8" fmla="*/ 150 w 150"/>
                <a:gd name="T9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62">
                  <a:moveTo>
                    <a:pt x="150" y="62"/>
                  </a:moveTo>
                  <a:lnTo>
                    <a:pt x="136" y="9"/>
                  </a:lnTo>
                  <a:lnTo>
                    <a:pt x="0" y="0"/>
                  </a:lnTo>
                  <a:lnTo>
                    <a:pt x="12" y="62"/>
                  </a:lnTo>
                  <a:lnTo>
                    <a:pt x="150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/>
              <a:endParaRPr lang="es-MX"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Freeform 27"/>
            <p:cNvSpPr>
              <a:spLocks/>
            </p:cNvSpPr>
            <p:nvPr/>
          </p:nvSpPr>
          <p:spPr bwMode="auto">
            <a:xfrm>
              <a:off x="5785803" y="5349875"/>
              <a:ext cx="155575" cy="63500"/>
            </a:xfrm>
            <a:custGeom>
              <a:avLst/>
              <a:gdLst>
                <a:gd name="T0" fmla="*/ 98 w 98"/>
                <a:gd name="T1" fmla="*/ 40 h 40"/>
                <a:gd name="T2" fmla="*/ 89 w 98"/>
                <a:gd name="T3" fmla="*/ 5 h 40"/>
                <a:gd name="T4" fmla="*/ 0 w 98"/>
                <a:gd name="T5" fmla="*/ 0 h 40"/>
                <a:gd name="T6" fmla="*/ 10 w 98"/>
                <a:gd name="T7" fmla="*/ 40 h 40"/>
                <a:gd name="T8" fmla="*/ 98 w 98"/>
                <a:gd name="T9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40">
                  <a:moveTo>
                    <a:pt x="98" y="40"/>
                  </a:moveTo>
                  <a:lnTo>
                    <a:pt x="89" y="5"/>
                  </a:lnTo>
                  <a:lnTo>
                    <a:pt x="0" y="0"/>
                  </a:lnTo>
                  <a:lnTo>
                    <a:pt x="10" y="40"/>
                  </a:lnTo>
                  <a:lnTo>
                    <a:pt x="98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/>
              <a:endParaRPr lang="es-MX"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Freeform 28"/>
            <p:cNvSpPr>
              <a:spLocks/>
            </p:cNvSpPr>
            <p:nvPr/>
          </p:nvSpPr>
          <p:spPr bwMode="auto">
            <a:xfrm>
              <a:off x="6427153" y="5372100"/>
              <a:ext cx="203200" cy="98425"/>
            </a:xfrm>
            <a:custGeom>
              <a:avLst/>
              <a:gdLst>
                <a:gd name="T0" fmla="*/ 11 w 128"/>
                <a:gd name="T1" fmla="*/ 55 h 62"/>
                <a:gd name="T2" fmla="*/ 128 w 128"/>
                <a:gd name="T3" fmla="*/ 62 h 62"/>
                <a:gd name="T4" fmla="*/ 112 w 128"/>
                <a:gd name="T5" fmla="*/ 7 h 62"/>
                <a:gd name="T6" fmla="*/ 0 w 128"/>
                <a:gd name="T7" fmla="*/ 0 h 62"/>
                <a:gd name="T8" fmla="*/ 11 w 128"/>
                <a:gd name="T9" fmla="*/ 5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62">
                  <a:moveTo>
                    <a:pt x="11" y="55"/>
                  </a:moveTo>
                  <a:lnTo>
                    <a:pt x="128" y="62"/>
                  </a:lnTo>
                  <a:lnTo>
                    <a:pt x="112" y="7"/>
                  </a:lnTo>
                  <a:lnTo>
                    <a:pt x="0" y="0"/>
                  </a:lnTo>
                  <a:lnTo>
                    <a:pt x="11" y="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/>
              <a:endParaRPr lang="es-MX"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Freeform 29"/>
            <p:cNvSpPr>
              <a:spLocks/>
            </p:cNvSpPr>
            <p:nvPr/>
          </p:nvSpPr>
          <p:spPr bwMode="auto">
            <a:xfrm>
              <a:off x="6138228" y="5164138"/>
              <a:ext cx="215900" cy="95250"/>
            </a:xfrm>
            <a:custGeom>
              <a:avLst/>
              <a:gdLst>
                <a:gd name="T0" fmla="*/ 136 w 136"/>
                <a:gd name="T1" fmla="*/ 60 h 60"/>
                <a:gd name="T2" fmla="*/ 124 w 136"/>
                <a:gd name="T3" fmla="*/ 12 h 60"/>
                <a:gd name="T4" fmla="*/ 0 w 136"/>
                <a:gd name="T5" fmla="*/ 0 h 60"/>
                <a:gd name="T6" fmla="*/ 10 w 136"/>
                <a:gd name="T7" fmla="*/ 50 h 60"/>
                <a:gd name="T8" fmla="*/ 136 w 136"/>
                <a:gd name="T9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60">
                  <a:moveTo>
                    <a:pt x="136" y="60"/>
                  </a:moveTo>
                  <a:lnTo>
                    <a:pt x="124" y="12"/>
                  </a:lnTo>
                  <a:lnTo>
                    <a:pt x="0" y="0"/>
                  </a:lnTo>
                  <a:lnTo>
                    <a:pt x="10" y="50"/>
                  </a:lnTo>
                  <a:lnTo>
                    <a:pt x="136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/>
              <a:endParaRPr lang="es-MX"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Freeform 30"/>
            <p:cNvSpPr>
              <a:spLocks/>
            </p:cNvSpPr>
            <p:nvPr/>
          </p:nvSpPr>
          <p:spPr bwMode="auto">
            <a:xfrm>
              <a:off x="6452553" y="5478463"/>
              <a:ext cx="204787" cy="84138"/>
            </a:xfrm>
            <a:custGeom>
              <a:avLst/>
              <a:gdLst>
                <a:gd name="T0" fmla="*/ 12 w 129"/>
                <a:gd name="T1" fmla="*/ 53 h 53"/>
                <a:gd name="T2" fmla="*/ 129 w 129"/>
                <a:gd name="T3" fmla="*/ 53 h 53"/>
                <a:gd name="T4" fmla="*/ 115 w 129"/>
                <a:gd name="T5" fmla="*/ 7 h 53"/>
                <a:gd name="T6" fmla="*/ 0 w 129"/>
                <a:gd name="T7" fmla="*/ 0 h 53"/>
                <a:gd name="T8" fmla="*/ 12 w 129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53">
                  <a:moveTo>
                    <a:pt x="12" y="53"/>
                  </a:moveTo>
                  <a:lnTo>
                    <a:pt x="129" y="53"/>
                  </a:lnTo>
                  <a:lnTo>
                    <a:pt x="115" y="7"/>
                  </a:lnTo>
                  <a:lnTo>
                    <a:pt x="0" y="0"/>
                  </a:lnTo>
                  <a:lnTo>
                    <a:pt x="12" y="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/>
              <a:endParaRPr lang="es-MX"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Freeform 31"/>
            <p:cNvSpPr>
              <a:spLocks/>
            </p:cNvSpPr>
            <p:nvPr/>
          </p:nvSpPr>
          <p:spPr bwMode="auto">
            <a:xfrm>
              <a:off x="6377941" y="5183188"/>
              <a:ext cx="192087" cy="87313"/>
            </a:xfrm>
            <a:custGeom>
              <a:avLst/>
              <a:gdLst>
                <a:gd name="T0" fmla="*/ 121 w 121"/>
                <a:gd name="T1" fmla="*/ 55 h 55"/>
                <a:gd name="T2" fmla="*/ 109 w 121"/>
                <a:gd name="T3" fmla="*/ 9 h 55"/>
                <a:gd name="T4" fmla="*/ 0 w 121"/>
                <a:gd name="T5" fmla="*/ 0 h 55"/>
                <a:gd name="T6" fmla="*/ 11 w 121"/>
                <a:gd name="T7" fmla="*/ 50 h 55"/>
                <a:gd name="T8" fmla="*/ 121 w 121"/>
                <a:gd name="T9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55">
                  <a:moveTo>
                    <a:pt x="121" y="55"/>
                  </a:moveTo>
                  <a:lnTo>
                    <a:pt x="109" y="9"/>
                  </a:lnTo>
                  <a:lnTo>
                    <a:pt x="0" y="0"/>
                  </a:lnTo>
                  <a:lnTo>
                    <a:pt x="11" y="50"/>
                  </a:lnTo>
                  <a:lnTo>
                    <a:pt x="121" y="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/>
              <a:endParaRPr lang="es-MX"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Freeform 32"/>
            <p:cNvSpPr>
              <a:spLocks/>
            </p:cNvSpPr>
            <p:nvPr/>
          </p:nvSpPr>
          <p:spPr bwMode="auto">
            <a:xfrm>
              <a:off x="5760403" y="5580063"/>
              <a:ext cx="935037" cy="152400"/>
            </a:xfrm>
            <a:custGeom>
              <a:avLst/>
              <a:gdLst>
                <a:gd name="T0" fmla="*/ 190 w 247"/>
                <a:gd name="T1" fmla="*/ 30 h 40"/>
                <a:gd name="T2" fmla="*/ 190 w 247"/>
                <a:gd name="T3" fmla="*/ 24 h 40"/>
                <a:gd name="T4" fmla="*/ 182 w 247"/>
                <a:gd name="T5" fmla="*/ 24 h 40"/>
                <a:gd name="T6" fmla="*/ 182 w 247"/>
                <a:gd name="T7" fmla="*/ 4 h 40"/>
                <a:gd name="T8" fmla="*/ 240 w 247"/>
                <a:gd name="T9" fmla="*/ 4 h 40"/>
                <a:gd name="T10" fmla="*/ 238 w 247"/>
                <a:gd name="T11" fmla="*/ 0 h 40"/>
                <a:gd name="T12" fmla="*/ 188 w 247"/>
                <a:gd name="T13" fmla="*/ 0 h 40"/>
                <a:gd name="T14" fmla="*/ 185 w 247"/>
                <a:gd name="T15" fmla="*/ 3 h 40"/>
                <a:gd name="T16" fmla="*/ 183 w 247"/>
                <a:gd name="T17" fmla="*/ 3 h 40"/>
                <a:gd name="T18" fmla="*/ 182 w 247"/>
                <a:gd name="T19" fmla="*/ 3 h 40"/>
                <a:gd name="T20" fmla="*/ 182 w 247"/>
                <a:gd name="T21" fmla="*/ 3 h 40"/>
                <a:gd name="T22" fmla="*/ 182 w 247"/>
                <a:gd name="T23" fmla="*/ 3 h 40"/>
                <a:gd name="T24" fmla="*/ 179 w 247"/>
                <a:gd name="T25" fmla="*/ 0 h 40"/>
                <a:gd name="T26" fmla="*/ 120 w 247"/>
                <a:gd name="T27" fmla="*/ 0 h 40"/>
                <a:gd name="T28" fmla="*/ 120 w 247"/>
                <a:gd name="T29" fmla="*/ 4 h 40"/>
                <a:gd name="T30" fmla="*/ 168 w 247"/>
                <a:gd name="T31" fmla="*/ 4 h 40"/>
                <a:gd name="T32" fmla="*/ 168 w 247"/>
                <a:gd name="T33" fmla="*/ 24 h 40"/>
                <a:gd name="T34" fmla="*/ 160 w 247"/>
                <a:gd name="T35" fmla="*/ 24 h 40"/>
                <a:gd name="T36" fmla="*/ 160 w 247"/>
                <a:gd name="T37" fmla="*/ 30 h 40"/>
                <a:gd name="T38" fmla="*/ 73 w 247"/>
                <a:gd name="T39" fmla="*/ 30 h 40"/>
                <a:gd name="T40" fmla="*/ 73 w 247"/>
                <a:gd name="T41" fmla="*/ 26 h 40"/>
                <a:gd name="T42" fmla="*/ 66 w 247"/>
                <a:gd name="T43" fmla="*/ 26 h 40"/>
                <a:gd name="T44" fmla="*/ 66 w 247"/>
                <a:gd name="T45" fmla="*/ 14 h 40"/>
                <a:gd name="T46" fmla="*/ 104 w 247"/>
                <a:gd name="T47" fmla="*/ 14 h 40"/>
                <a:gd name="T48" fmla="*/ 103 w 247"/>
                <a:gd name="T49" fmla="*/ 11 h 40"/>
                <a:gd name="T50" fmla="*/ 23 w 247"/>
                <a:gd name="T51" fmla="*/ 11 h 40"/>
                <a:gd name="T52" fmla="*/ 23 w 247"/>
                <a:gd name="T53" fmla="*/ 14 h 40"/>
                <a:gd name="T54" fmla="*/ 54 w 247"/>
                <a:gd name="T55" fmla="*/ 14 h 40"/>
                <a:gd name="T56" fmla="*/ 54 w 247"/>
                <a:gd name="T57" fmla="*/ 26 h 40"/>
                <a:gd name="T58" fmla="*/ 47 w 247"/>
                <a:gd name="T59" fmla="*/ 26 h 40"/>
                <a:gd name="T60" fmla="*/ 47 w 247"/>
                <a:gd name="T61" fmla="*/ 30 h 40"/>
                <a:gd name="T62" fmla="*/ 0 w 247"/>
                <a:gd name="T63" fmla="*/ 30 h 40"/>
                <a:gd name="T64" fmla="*/ 0 w 247"/>
                <a:gd name="T65" fmla="*/ 40 h 40"/>
                <a:gd name="T66" fmla="*/ 247 w 247"/>
                <a:gd name="T67" fmla="*/ 40 h 40"/>
                <a:gd name="T68" fmla="*/ 247 w 247"/>
                <a:gd name="T69" fmla="*/ 30 h 40"/>
                <a:gd name="T70" fmla="*/ 190 w 247"/>
                <a:gd name="T71" fmla="*/ 3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47" h="40">
                  <a:moveTo>
                    <a:pt x="190" y="30"/>
                  </a:moveTo>
                  <a:cubicBezTo>
                    <a:pt x="190" y="24"/>
                    <a:pt x="190" y="24"/>
                    <a:pt x="190" y="24"/>
                  </a:cubicBezTo>
                  <a:cubicBezTo>
                    <a:pt x="182" y="24"/>
                    <a:pt x="182" y="24"/>
                    <a:pt x="182" y="24"/>
                  </a:cubicBezTo>
                  <a:cubicBezTo>
                    <a:pt x="182" y="4"/>
                    <a:pt x="182" y="4"/>
                    <a:pt x="182" y="4"/>
                  </a:cubicBezTo>
                  <a:cubicBezTo>
                    <a:pt x="240" y="4"/>
                    <a:pt x="240" y="4"/>
                    <a:pt x="240" y="4"/>
                  </a:cubicBezTo>
                  <a:cubicBezTo>
                    <a:pt x="238" y="0"/>
                    <a:pt x="238" y="0"/>
                    <a:pt x="238" y="0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187" y="1"/>
                    <a:pt x="186" y="2"/>
                    <a:pt x="185" y="3"/>
                  </a:cubicBezTo>
                  <a:cubicBezTo>
                    <a:pt x="184" y="3"/>
                    <a:pt x="184" y="3"/>
                    <a:pt x="183" y="3"/>
                  </a:cubicBezTo>
                  <a:cubicBezTo>
                    <a:pt x="183" y="3"/>
                    <a:pt x="182" y="3"/>
                    <a:pt x="182" y="3"/>
                  </a:cubicBezTo>
                  <a:cubicBezTo>
                    <a:pt x="182" y="3"/>
                    <a:pt x="182" y="3"/>
                    <a:pt x="182" y="3"/>
                  </a:cubicBezTo>
                  <a:cubicBezTo>
                    <a:pt x="182" y="3"/>
                    <a:pt x="182" y="3"/>
                    <a:pt x="182" y="3"/>
                  </a:cubicBezTo>
                  <a:cubicBezTo>
                    <a:pt x="180" y="2"/>
                    <a:pt x="179" y="1"/>
                    <a:pt x="179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20" y="4"/>
                    <a:pt x="120" y="4"/>
                    <a:pt x="120" y="4"/>
                  </a:cubicBezTo>
                  <a:cubicBezTo>
                    <a:pt x="168" y="4"/>
                    <a:pt x="168" y="4"/>
                    <a:pt x="168" y="4"/>
                  </a:cubicBezTo>
                  <a:cubicBezTo>
                    <a:pt x="168" y="24"/>
                    <a:pt x="168" y="24"/>
                    <a:pt x="168" y="24"/>
                  </a:cubicBezTo>
                  <a:cubicBezTo>
                    <a:pt x="160" y="24"/>
                    <a:pt x="160" y="24"/>
                    <a:pt x="160" y="24"/>
                  </a:cubicBezTo>
                  <a:cubicBezTo>
                    <a:pt x="160" y="30"/>
                    <a:pt x="160" y="30"/>
                    <a:pt x="160" y="30"/>
                  </a:cubicBezTo>
                  <a:cubicBezTo>
                    <a:pt x="73" y="30"/>
                    <a:pt x="73" y="30"/>
                    <a:pt x="73" y="30"/>
                  </a:cubicBezTo>
                  <a:cubicBezTo>
                    <a:pt x="73" y="26"/>
                    <a:pt x="73" y="26"/>
                    <a:pt x="73" y="26"/>
                  </a:cubicBezTo>
                  <a:cubicBezTo>
                    <a:pt x="66" y="26"/>
                    <a:pt x="66" y="26"/>
                    <a:pt x="66" y="26"/>
                  </a:cubicBezTo>
                  <a:cubicBezTo>
                    <a:pt x="66" y="14"/>
                    <a:pt x="66" y="14"/>
                    <a:pt x="66" y="14"/>
                  </a:cubicBezTo>
                  <a:cubicBezTo>
                    <a:pt x="104" y="14"/>
                    <a:pt x="104" y="14"/>
                    <a:pt x="104" y="14"/>
                  </a:cubicBezTo>
                  <a:cubicBezTo>
                    <a:pt x="103" y="11"/>
                    <a:pt x="103" y="11"/>
                    <a:pt x="103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4" y="26"/>
                    <a:pt x="54" y="26"/>
                    <a:pt x="54" y="26"/>
                  </a:cubicBezTo>
                  <a:cubicBezTo>
                    <a:pt x="47" y="26"/>
                    <a:pt x="47" y="26"/>
                    <a:pt x="47" y="26"/>
                  </a:cubicBezTo>
                  <a:cubicBezTo>
                    <a:pt x="47" y="30"/>
                    <a:pt x="47" y="30"/>
                    <a:pt x="4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247" y="40"/>
                    <a:pt x="247" y="40"/>
                    <a:pt x="247" y="40"/>
                  </a:cubicBezTo>
                  <a:cubicBezTo>
                    <a:pt x="247" y="30"/>
                    <a:pt x="247" y="30"/>
                    <a:pt x="247" y="30"/>
                  </a:cubicBezTo>
                  <a:lnTo>
                    <a:pt x="190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/>
              <a:endParaRPr lang="es-MX"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Freeform 33"/>
            <p:cNvSpPr>
              <a:spLocks/>
            </p:cNvSpPr>
            <p:nvPr/>
          </p:nvSpPr>
          <p:spPr bwMode="auto">
            <a:xfrm>
              <a:off x="6198553" y="5054600"/>
              <a:ext cx="42862" cy="49213"/>
            </a:xfrm>
            <a:custGeom>
              <a:avLst/>
              <a:gdLst>
                <a:gd name="T0" fmla="*/ 27 w 27"/>
                <a:gd name="T1" fmla="*/ 31 h 31"/>
                <a:gd name="T2" fmla="*/ 27 w 27"/>
                <a:gd name="T3" fmla="*/ 14 h 31"/>
                <a:gd name="T4" fmla="*/ 27 w 27"/>
                <a:gd name="T5" fmla="*/ 0 h 31"/>
                <a:gd name="T6" fmla="*/ 15 w 27"/>
                <a:gd name="T7" fmla="*/ 7 h 31"/>
                <a:gd name="T8" fmla="*/ 0 w 27"/>
                <a:gd name="T9" fmla="*/ 14 h 31"/>
                <a:gd name="T10" fmla="*/ 15 w 27"/>
                <a:gd name="T11" fmla="*/ 24 h 31"/>
                <a:gd name="T12" fmla="*/ 27 w 27"/>
                <a:gd name="T13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31">
                  <a:moveTo>
                    <a:pt x="27" y="31"/>
                  </a:moveTo>
                  <a:lnTo>
                    <a:pt x="27" y="14"/>
                  </a:lnTo>
                  <a:lnTo>
                    <a:pt x="27" y="0"/>
                  </a:lnTo>
                  <a:lnTo>
                    <a:pt x="15" y="7"/>
                  </a:lnTo>
                  <a:lnTo>
                    <a:pt x="0" y="14"/>
                  </a:lnTo>
                  <a:lnTo>
                    <a:pt x="15" y="24"/>
                  </a:lnTo>
                  <a:lnTo>
                    <a:pt x="27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/>
              <a:endParaRPr lang="es-MX"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Freeform 34"/>
            <p:cNvSpPr>
              <a:spLocks/>
            </p:cNvSpPr>
            <p:nvPr/>
          </p:nvSpPr>
          <p:spPr bwMode="auto">
            <a:xfrm>
              <a:off x="6255703" y="5114925"/>
              <a:ext cx="49212" cy="46038"/>
            </a:xfrm>
            <a:custGeom>
              <a:avLst/>
              <a:gdLst>
                <a:gd name="T0" fmla="*/ 15 w 31"/>
                <a:gd name="T1" fmla="*/ 29 h 29"/>
                <a:gd name="T2" fmla="*/ 24 w 31"/>
                <a:gd name="T3" fmla="*/ 14 h 29"/>
                <a:gd name="T4" fmla="*/ 31 w 31"/>
                <a:gd name="T5" fmla="*/ 0 h 29"/>
                <a:gd name="T6" fmla="*/ 15 w 31"/>
                <a:gd name="T7" fmla="*/ 0 h 29"/>
                <a:gd name="T8" fmla="*/ 0 w 31"/>
                <a:gd name="T9" fmla="*/ 0 h 29"/>
                <a:gd name="T10" fmla="*/ 7 w 31"/>
                <a:gd name="T11" fmla="*/ 14 h 29"/>
                <a:gd name="T12" fmla="*/ 15 w 31"/>
                <a:gd name="T13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29">
                  <a:moveTo>
                    <a:pt x="15" y="29"/>
                  </a:moveTo>
                  <a:lnTo>
                    <a:pt x="24" y="14"/>
                  </a:lnTo>
                  <a:lnTo>
                    <a:pt x="31" y="0"/>
                  </a:lnTo>
                  <a:lnTo>
                    <a:pt x="15" y="0"/>
                  </a:lnTo>
                  <a:lnTo>
                    <a:pt x="0" y="0"/>
                  </a:lnTo>
                  <a:lnTo>
                    <a:pt x="7" y="14"/>
                  </a:lnTo>
                  <a:lnTo>
                    <a:pt x="15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/>
              <a:endParaRPr lang="es-MX"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Freeform 35"/>
            <p:cNvSpPr>
              <a:spLocks/>
            </p:cNvSpPr>
            <p:nvPr/>
          </p:nvSpPr>
          <p:spPr bwMode="auto">
            <a:xfrm>
              <a:off x="6044566" y="5087938"/>
              <a:ext cx="215900" cy="227013"/>
            </a:xfrm>
            <a:custGeom>
              <a:avLst/>
              <a:gdLst>
                <a:gd name="T0" fmla="*/ 30 w 57"/>
                <a:gd name="T1" fmla="*/ 0 h 60"/>
                <a:gd name="T2" fmla="*/ 0 w 57"/>
                <a:gd name="T3" fmla="*/ 30 h 60"/>
                <a:gd name="T4" fmla="*/ 28 w 57"/>
                <a:gd name="T5" fmla="*/ 60 h 60"/>
                <a:gd name="T6" fmla="*/ 21 w 57"/>
                <a:gd name="T7" fmla="*/ 21 h 60"/>
                <a:gd name="T8" fmla="*/ 22 w 57"/>
                <a:gd name="T9" fmla="*/ 17 h 60"/>
                <a:gd name="T10" fmla="*/ 25 w 57"/>
                <a:gd name="T11" fmla="*/ 16 h 60"/>
                <a:gd name="T12" fmla="*/ 25 w 57"/>
                <a:gd name="T13" fmla="*/ 16 h 60"/>
                <a:gd name="T14" fmla="*/ 57 w 57"/>
                <a:gd name="T15" fmla="*/ 19 h 60"/>
                <a:gd name="T16" fmla="*/ 30 w 57"/>
                <a:gd name="T1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60">
                  <a:moveTo>
                    <a:pt x="30" y="0"/>
                  </a:moveTo>
                  <a:cubicBezTo>
                    <a:pt x="13" y="0"/>
                    <a:pt x="0" y="13"/>
                    <a:pt x="0" y="30"/>
                  </a:cubicBezTo>
                  <a:cubicBezTo>
                    <a:pt x="0" y="46"/>
                    <a:pt x="12" y="59"/>
                    <a:pt x="28" y="60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0" y="20"/>
                    <a:pt x="21" y="18"/>
                    <a:pt x="22" y="17"/>
                  </a:cubicBezTo>
                  <a:cubicBezTo>
                    <a:pt x="22" y="17"/>
                    <a:pt x="24" y="16"/>
                    <a:pt x="25" y="16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57" y="19"/>
                    <a:pt x="57" y="19"/>
                    <a:pt x="57" y="19"/>
                  </a:cubicBezTo>
                  <a:cubicBezTo>
                    <a:pt x="53" y="8"/>
                    <a:pt x="42" y="0"/>
                    <a:pt x="3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/>
              <a:endParaRPr lang="es-MX"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Freeform 36"/>
            <p:cNvSpPr>
              <a:spLocks/>
            </p:cNvSpPr>
            <p:nvPr/>
          </p:nvSpPr>
          <p:spPr bwMode="auto">
            <a:xfrm>
              <a:off x="6130291" y="5027613"/>
              <a:ext cx="49212" cy="46038"/>
            </a:xfrm>
            <a:custGeom>
              <a:avLst/>
              <a:gdLst>
                <a:gd name="T0" fmla="*/ 31 w 31"/>
                <a:gd name="T1" fmla="*/ 29 h 29"/>
                <a:gd name="T2" fmla="*/ 24 w 31"/>
                <a:gd name="T3" fmla="*/ 14 h 29"/>
                <a:gd name="T4" fmla="*/ 17 w 31"/>
                <a:gd name="T5" fmla="*/ 0 h 29"/>
                <a:gd name="T6" fmla="*/ 8 w 31"/>
                <a:gd name="T7" fmla="*/ 14 h 29"/>
                <a:gd name="T8" fmla="*/ 0 w 31"/>
                <a:gd name="T9" fmla="*/ 29 h 29"/>
                <a:gd name="T10" fmla="*/ 17 w 31"/>
                <a:gd name="T11" fmla="*/ 29 h 29"/>
                <a:gd name="T12" fmla="*/ 31 w 31"/>
                <a:gd name="T13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29">
                  <a:moveTo>
                    <a:pt x="31" y="29"/>
                  </a:moveTo>
                  <a:lnTo>
                    <a:pt x="24" y="14"/>
                  </a:lnTo>
                  <a:lnTo>
                    <a:pt x="17" y="0"/>
                  </a:lnTo>
                  <a:lnTo>
                    <a:pt x="8" y="14"/>
                  </a:lnTo>
                  <a:lnTo>
                    <a:pt x="0" y="29"/>
                  </a:lnTo>
                  <a:lnTo>
                    <a:pt x="17" y="29"/>
                  </a:lnTo>
                  <a:lnTo>
                    <a:pt x="31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/>
              <a:endParaRPr lang="es-MX"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Freeform 37"/>
            <p:cNvSpPr>
              <a:spLocks/>
            </p:cNvSpPr>
            <p:nvPr/>
          </p:nvSpPr>
          <p:spPr bwMode="auto">
            <a:xfrm>
              <a:off x="6069966" y="5300663"/>
              <a:ext cx="42862" cy="49213"/>
            </a:xfrm>
            <a:custGeom>
              <a:avLst/>
              <a:gdLst>
                <a:gd name="T0" fmla="*/ 0 w 27"/>
                <a:gd name="T1" fmla="*/ 0 h 31"/>
                <a:gd name="T2" fmla="*/ 0 w 27"/>
                <a:gd name="T3" fmla="*/ 17 h 31"/>
                <a:gd name="T4" fmla="*/ 0 w 27"/>
                <a:gd name="T5" fmla="*/ 31 h 31"/>
                <a:gd name="T6" fmla="*/ 12 w 27"/>
                <a:gd name="T7" fmla="*/ 24 h 31"/>
                <a:gd name="T8" fmla="*/ 27 w 27"/>
                <a:gd name="T9" fmla="*/ 17 h 31"/>
                <a:gd name="T10" fmla="*/ 12 w 27"/>
                <a:gd name="T11" fmla="*/ 7 h 31"/>
                <a:gd name="T12" fmla="*/ 0 w 27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31">
                  <a:moveTo>
                    <a:pt x="0" y="0"/>
                  </a:moveTo>
                  <a:lnTo>
                    <a:pt x="0" y="17"/>
                  </a:lnTo>
                  <a:lnTo>
                    <a:pt x="0" y="31"/>
                  </a:lnTo>
                  <a:lnTo>
                    <a:pt x="12" y="24"/>
                  </a:lnTo>
                  <a:lnTo>
                    <a:pt x="27" y="17"/>
                  </a:lnTo>
                  <a:lnTo>
                    <a:pt x="12" y="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/>
              <a:endParaRPr lang="es-MX"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Freeform 38"/>
            <p:cNvSpPr>
              <a:spLocks/>
            </p:cNvSpPr>
            <p:nvPr/>
          </p:nvSpPr>
          <p:spPr bwMode="auto">
            <a:xfrm>
              <a:off x="6006466" y="5243513"/>
              <a:ext cx="49212" cy="46038"/>
            </a:xfrm>
            <a:custGeom>
              <a:avLst/>
              <a:gdLst>
                <a:gd name="T0" fmla="*/ 16 w 31"/>
                <a:gd name="T1" fmla="*/ 0 h 29"/>
                <a:gd name="T2" fmla="*/ 7 w 31"/>
                <a:gd name="T3" fmla="*/ 14 h 29"/>
                <a:gd name="T4" fmla="*/ 0 w 31"/>
                <a:gd name="T5" fmla="*/ 29 h 29"/>
                <a:gd name="T6" fmla="*/ 16 w 31"/>
                <a:gd name="T7" fmla="*/ 29 h 29"/>
                <a:gd name="T8" fmla="*/ 31 w 31"/>
                <a:gd name="T9" fmla="*/ 29 h 29"/>
                <a:gd name="T10" fmla="*/ 24 w 31"/>
                <a:gd name="T11" fmla="*/ 14 h 29"/>
                <a:gd name="T12" fmla="*/ 16 w 31"/>
                <a:gd name="T13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29">
                  <a:moveTo>
                    <a:pt x="16" y="0"/>
                  </a:moveTo>
                  <a:lnTo>
                    <a:pt x="7" y="14"/>
                  </a:lnTo>
                  <a:lnTo>
                    <a:pt x="0" y="29"/>
                  </a:lnTo>
                  <a:lnTo>
                    <a:pt x="16" y="29"/>
                  </a:lnTo>
                  <a:lnTo>
                    <a:pt x="31" y="29"/>
                  </a:lnTo>
                  <a:lnTo>
                    <a:pt x="24" y="14"/>
                  </a:lnTo>
                  <a:lnTo>
                    <a:pt x="1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/>
              <a:endParaRPr lang="es-MX"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Freeform 39"/>
            <p:cNvSpPr>
              <a:spLocks/>
            </p:cNvSpPr>
            <p:nvPr/>
          </p:nvSpPr>
          <p:spPr bwMode="auto">
            <a:xfrm>
              <a:off x="6130291" y="5330825"/>
              <a:ext cx="26987" cy="41275"/>
            </a:xfrm>
            <a:custGeom>
              <a:avLst/>
              <a:gdLst>
                <a:gd name="T0" fmla="*/ 12 w 17"/>
                <a:gd name="T1" fmla="*/ 0 h 26"/>
                <a:gd name="T2" fmla="*/ 0 w 17"/>
                <a:gd name="T3" fmla="*/ 0 h 26"/>
                <a:gd name="T4" fmla="*/ 8 w 17"/>
                <a:gd name="T5" fmla="*/ 14 h 26"/>
                <a:gd name="T6" fmla="*/ 15 w 17"/>
                <a:gd name="T7" fmla="*/ 26 h 26"/>
                <a:gd name="T8" fmla="*/ 17 w 17"/>
                <a:gd name="T9" fmla="*/ 24 h 26"/>
                <a:gd name="T10" fmla="*/ 12 w 17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26">
                  <a:moveTo>
                    <a:pt x="12" y="0"/>
                  </a:moveTo>
                  <a:lnTo>
                    <a:pt x="0" y="0"/>
                  </a:lnTo>
                  <a:lnTo>
                    <a:pt x="8" y="14"/>
                  </a:lnTo>
                  <a:lnTo>
                    <a:pt x="15" y="26"/>
                  </a:lnTo>
                  <a:lnTo>
                    <a:pt x="17" y="24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/>
              <a:endParaRPr lang="es-MX"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Freeform 40"/>
            <p:cNvSpPr>
              <a:spLocks/>
            </p:cNvSpPr>
            <p:nvPr/>
          </p:nvSpPr>
          <p:spPr bwMode="auto">
            <a:xfrm>
              <a:off x="6006466" y="5114925"/>
              <a:ext cx="49212" cy="46038"/>
            </a:xfrm>
            <a:custGeom>
              <a:avLst/>
              <a:gdLst>
                <a:gd name="T0" fmla="*/ 16 w 31"/>
                <a:gd name="T1" fmla="*/ 29 h 29"/>
                <a:gd name="T2" fmla="*/ 24 w 31"/>
                <a:gd name="T3" fmla="*/ 14 h 29"/>
                <a:gd name="T4" fmla="*/ 31 w 31"/>
                <a:gd name="T5" fmla="*/ 0 h 29"/>
                <a:gd name="T6" fmla="*/ 16 w 31"/>
                <a:gd name="T7" fmla="*/ 0 h 29"/>
                <a:gd name="T8" fmla="*/ 0 w 31"/>
                <a:gd name="T9" fmla="*/ 0 h 29"/>
                <a:gd name="T10" fmla="*/ 9 w 31"/>
                <a:gd name="T11" fmla="*/ 14 h 29"/>
                <a:gd name="T12" fmla="*/ 16 w 31"/>
                <a:gd name="T13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29">
                  <a:moveTo>
                    <a:pt x="16" y="29"/>
                  </a:moveTo>
                  <a:lnTo>
                    <a:pt x="24" y="14"/>
                  </a:lnTo>
                  <a:lnTo>
                    <a:pt x="31" y="0"/>
                  </a:lnTo>
                  <a:lnTo>
                    <a:pt x="16" y="0"/>
                  </a:lnTo>
                  <a:lnTo>
                    <a:pt x="0" y="0"/>
                  </a:lnTo>
                  <a:lnTo>
                    <a:pt x="9" y="14"/>
                  </a:lnTo>
                  <a:lnTo>
                    <a:pt x="16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/>
              <a:endParaRPr lang="es-MX"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Freeform 41"/>
            <p:cNvSpPr>
              <a:spLocks/>
            </p:cNvSpPr>
            <p:nvPr/>
          </p:nvSpPr>
          <p:spPr bwMode="auto">
            <a:xfrm>
              <a:off x="6069966" y="5054600"/>
              <a:ext cx="42862" cy="49213"/>
            </a:xfrm>
            <a:custGeom>
              <a:avLst/>
              <a:gdLst>
                <a:gd name="T0" fmla="*/ 27 w 27"/>
                <a:gd name="T1" fmla="*/ 14 h 31"/>
                <a:gd name="T2" fmla="*/ 15 w 27"/>
                <a:gd name="T3" fmla="*/ 7 h 31"/>
                <a:gd name="T4" fmla="*/ 0 w 27"/>
                <a:gd name="T5" fmla="*/ 0 h 31"/>
                <a:gd name="T6" fmla="*/ 0 w 27"/>
                <a:gd name="T7" fmla="*/ 14 h 31"/>
                <a:gd name="T8" fmla="*/ 0 w 27"/>
                <a:gd name="T9" fmla="*/ 31 h 31"/>
                <a:gd name="T10" fmla="*/ 15 w 27"/>
                <a:gd name="T11" fmla="*/ 21 h 31"/>
                <a:gd name="T12" fmla="*/ 27 w 27"/>
                <a:gd name="T13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31">
                  <a:moveTo>
                    <a:pt x="27" y="14"/>
                  </a:moveTo>
                  <a:lnTo>
                    <a:pt x="15" y="7"/>
                  </a:lnTo>
                  <a:lnTo>
                    <a:pt x="0" y="0"/>
                  </a:lnTo>
                  <a:lnTo>
                    <a:pt x="0" y="14"/>
                  </a:lnTo>
                  <a:lnTo>
                    <a:pt x="0" y="31"/>
                  </a:lnTo>
                  <a:lnTo>
                    <a:pt x="15" y="21"/>
                  </a:lnTo>
                  <a:lnTo>
                    <a:pt x="27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/>
              <a:endParaRPr lang="es-MX"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Freeform 42"/>
            <p:cNvSpPr>
              <a:spLocks/>
            </p:cNvSpPr>
            <p:nvPr/>
          </p:nvSpPr>
          <p:spPr bwMode="auto">
            <a:xfrm>
              <a:off x="5982653" y="5175250"/>
              <a:ext cx="46037" cy="49213"/>
            </a:xfrm>
            <a:custGeom>
              <a:avLst/>
              <a:gdLst>
                <a:gd name="T0" fmla="*/ 29 w 29"/>
                <a:gd name="T1" fmla="*/ 17 h 31"/>
                <a:gd name="T2" fmla="*/ 29 w 29"/>
                <a:gd name="T3" fmla="*/ 0 h 31"/>
                <a:gd name="T4" fmla="*/ 15 w 29"/>
                <a:gd name="T5" fmla="*/ 10 h 31"/>
                <a:gd name="T6" fmla="*/ 0 w 29"/>
                <a:gd name="T7" fmla="*/ 17 h 31"/>
                <a:gd name="T8" fmla="*/ 15 w 29"/>
                <a:gd name="T9" fmla="*/ 24 h 31"/>
                <a:gd name="T10" fmla="*/ 29 w 29"/>
                <a:gd name="T11" fmla="*/ 31 h 31"/>
                <a:gd name="T12" fmla="*/ 29 w 29"/>
                <a:gd name="T13" fmla="*/ 1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31">
                  <a:moveTo>
                    <a:pt x="29" y="17"/>
                  </a:moveTo>
                  <a:lnTo>
                    <a:pt x="29" y="0"/>
                  </a:lnTo>
                  <a:lnTo>
                    <a:pt x="15" y="10"/>
                  </a:lnTo>
                  <a:lnTo>
                    <a:pt x="0" y="17"/>
                  </a:lnTo>
                  <a:lnTo>
                    <a:pt x="15" y="24"/>
                  </a:lnTo>
                  <a:lnTo>
                    <a:pt x="29" y="31"/>
                  </a:lnTo>
                  <a:lnTo>
                    <a:pt x="29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/>
              <a:endParaRPr lang="es-MX"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4" name="78 Grupo"/>
          <p:cNvGrpSpPr>
            <a:grpSpLocks noChangeAspect="1"/>
          </p:cNvGrpSpPr>
          <p:nvPr/>
        </p:nvGrpSpPr>
        <p:grpSpPr>
          <a:xfrm>
            <a:off x="3913271" y="1795878"/>
            <a:ext cx="360000" cy="228385"/>
            <a:chOff x="7735590" y="3405613"/>
            <a:chExt cx="442913" cy="280987"/>
          </a:xfrm>
          <a:solidFill>
            <a:srgbClr val="7F8184"/>
          </a:solidFill>
        </p:grpSpPr>
        <p:sp>
          <p:nvSpPr>
            <p:cNvPr id="55" name="Freeform 34"/>
            <p:cNvSpPr>
              <a:spLocks/>
            </p:cNvSpPr>
            <p:nvPr/>
          </p:nvSpPr>
          <p:spPr bwMode="auto">
            <a:xfrm>
              <a:off x="7986415" y="3405613"/>
              <a:ext cx="192088" cy="266700"/>
            </a:xfrm>
            <a:custGeom>
              <a:avLst/>
              <a:gdLst>
                <a:gd name="T0" fmla="*/ 121 w 121"/>
                <a:gd name="T1" fmla="*/ 55 h 168"/>
                <a:gd name="T2" fmla="*/ 68 w 121"/>
                <a:gd name="T3" fmla="*/ 55 h 168"/>
                <a:gd name="T4" fmla="*/ 90 w 121"/>
                <a:gd name="T5" fmla="*/ 0 h 168"/>
                <a:gd name="T6" fmla="*/ 29 w 121"/>
                <a:gd name="T7" fmla="*/ 0 h 168"/>
                <a:gd name="T8" fmla="*/ 0 w 121"/>
                <a:gd name="T9" fmla="*/ 89 h 168"/>
                <a:gd name="T10" fmla="*/ 60 w 121"/>
                <a:gd name="T11" fmla="*/ 89 h 168"/>
                <a:gd name="T12" fmla="*/ 46 w 121"/>
                <a:gd name="T13" fmla="*/ 168 h 168"/>
                <a:gd name="T14" fmla="*/ 121 w 121"/>
                <a:gd name="T15" fmla="*/ 55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1" h="168">
                  <a:moveTo>
                    <a:pt x="121" y="55"/>
                  </a:moveTo>
                  <a:lnTo>
                    <a:pt x="68" y="55"/>
                  </a:lnTo>
                  <a:lnTo>
                    <a:pt x="90" y="0"/>
                  </a:lnTo>
                  <a:lnTo>
                    <a:pt x="29" y="0"/>
                  </a:lnTo>
                  <a:lnTo>
                    <a:pt x="0" y="89"/>
                  </a:lnTo>
                  <a:lnTo>
                    <a:pt x="60" y="89"/>
                  </a:lnTo>
                  <a:lnTo>
                    <a:pt x="46" y="168"/>
                  </a:lnTo>
                  <a:lnTo>
                    <a:pt x="121" y="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/>
              <a:endParaRPr lang="es-MX"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Freeform 35"/>
            <p:cNvSpPr>
              <a:spLocks/>
            </p:cNvSpPr>
            <p:nvPr/>
          </p:nvSpPr>
          <p:spPr bwMode="auto">
            <a:xfrm>
              <a:off x="7735590" y="3477050"/>
              <a:ext cx="258763" cy="53975"/>
            </a:xfrm>
            <a:custGeom>
              <a:avLst/>
              <a:gdLst>
                <a:gd name="T0" fmla="*/ 4 w 67"/>
                <a:gd name="T1" fmla="*/ 13 h 14"/>
                <a:gd name="T2" fmla="*/ 0 w 67"/>
                <a:gd name="T3" fmla="*/ 14 h 14"/>
                <a:gd name="T4" fmla="*/ 0 w 67"/>
                <a:gd name="T5" fmla="*/ 3 h 14"/>
                <a:gd name="T6" fmla="*/ 1 w 67"/>
                <a:gd name="T7" fmla="*/ 3 h 14"/>
                <a:gd name="T8" fmla="*/ 3 w 67"/>
                <a:gd name="T9" fmla="*/ 3 h 14"/>
                <a:gd name="T10" fmla="*/ 5 w 67"/>
                <a:gd name="T11" fmla="*/ 2 h 14"/>
                <a:gd name="T12" fmla="*/ 9 w 67"/>
                <a:gd name="T13" fmla="*/ 0 h 14"/>
                <a:gd name="T14" fmla="*/ 13 w 67"/>
                <a:gd name="T15" fmla="*/ 0 h 14"/>
                <a:gd name="T16" fmla="*/ 16 w 67"/>
                <a:gd name="T17" fmla="*/ 0 h 14"/>
                <a:gd name="T18" fmla="*/ 18 w 67"/>
                <a:gd name="T19" fmla="*/ 1 h 14"/>
                <a:gd name="T20" fmla="*/ 21 w 67"/>
                <a:gd name="T21" fmla="*/ 2 h 14"/>
                <a:gd name="T22" fmla="*/ 24 w 67"/>
                <a:gd name="T23" fmla="*/ 3 h 14"/>
                <a:gd name="T24" fmla="*/ 25 w 67"/>
                <a:gd name="T25" fmla="*/ 3 h 14"/>
                <a:gd name="T26" fmla="*/ 26 w 67"/>
                <a:gd name="T27" fmla="*/ 3 h 14"/>
                <a:gd name="T28" fmla="*/ 29 w 67"/>
                <a:gd name="T29" fmla="*/ 3 h 14"/>
                <a:gd name="T30" fmla="*/ 32 w 67"/>
                <a:gd name="T31" fmla="*/ 2 h 14"/>
                <a:gd name="T32" fmla="*/ 36 w 67"/>
                <a:gd name="T33" fmla="*/ 1 h 14"/>
                <a:gd name="T34" fmla="*/ 39 w 67"/>
                <a:gd name="T35" fmla="*/ 0 h 14"/>
                <a:gd name="T36" fmla="*/ 43 w 67"/>
                <a:gd name="T37" fmla="*/ 0 h 14"/>
                <a:gd name="T38" fmla="*/ 46 w 67"/>
                <a:gd name="T39" fmla="*/ 2 h 14"/>
                <a:gd name="T40" fmla="*/ 50 w 67"/>
                <a:gd name="T41" fmla="*/ 3 h 14"/>
                <a:gd name="T42" fmla="*/ 53 w 67"/>
                <a:gd name="T43" fmla="*/ 3 h 14"/>
                <a:gd name="T44" fmla="*/ 56 w 67"/>
                <a:gd name="T45" fmla="*/ 3 h 14"/>
                <a:gd name="T46" fmla="*/ 60 w 67"/>
                <a:gd name="T47" fmla="*/ 2 h 14"/>
                <a:gd name="T48" fmla="*/ 63 w 67"/>
                <a:gd name="T49" fmla="*/ 0 h 14"/>
                <a:gd name="T50" fmla="*/ 66 w 67"/>
                <a:gd name="T51" fmla="*/ 0 h 14"/>
                <a:gd name="T52" fmla="*/ 67 w 67"/>
                <a:gd name="T53" fmla="*/ 0 h 14"/>
                <a:gd name="T54" fmla="*/ 63 w 67"/>
                <a:gd name="T55" fmla="*/ 11 h 14"/>
                <a:gd name="T56" fmla="*/ 63 w 67"/>
                <a:gd name="T57" fmla="*/ 11 h 14"/>
                <a:gd name="T58" fmla="*/ 60 w 67"/>
                <a:gd name="T59" fmla="*/ 12 h 14"/>
                <a:gd name="T60" fmla="*/ 56 w 67"/>
                <a:gd name="T61" fmla="*/ 13 h 14"/>
                <a:gd name="T62" fmla="*/ 53 w 67"/>
                <a:gd name="T63" fmla="*/ 13 h 14"/>
                <a:gd name="T64" fmla="*/ 50 w 67"/>
                <a:gd name="T65" fmla="*/ 13 h 14"/>
                <a:gd name="T66" fmla="*/ 46 w 67"/>
                <a:gd name="T67" fmla="*/ 12 h 14"/>
                <a:gd name="T68" fmla="*/ 43 w 67"/>
                <a:gd name="T69" fmla="*/ 11 h 14"/>
                <a:gd name="T70" fmla="*/ 39 w 67"/>
                <a:gd name="T71" fmla="*/ 10 h 14"/>
                <a:gd name="T72" fmla="*/ 36 w 67"/>
                <a:gd name="T73" fmla="*/ 11 h 14"/>
                <a:gd name="T74" fmla="*/ 33 w 67"/>
                <a:gd name="T75" fmla="*/ 12 h 14"/>
                <a:gd name="T76" fmla="*/ 30 w 67"/>
                <a:gd name="T77" fmla="*/ 13 h 14"/>
                <a:gd name="T78" fmla="*/ 27 w 67"/>
                <a:gd name="T79" fmla="*/ 14 h 14"/>
                <a:gd name="T80" fmla="*/ 23 w 67"/>
                <a:gd name="T81" fmla="*/ 13 h 14"/>
                <a:gd name="T82" fmla="*/ 20 w 67"/>
                <a:gd name="T83" fmla="*/ 12 h 14"/>
                <a:gd name="T84" fmla="*/ 17 w 67"/>
                <a:gd name="T85" fmla="*/ 11 h 14"/>
                <a:gd name="T86" fmla="*/ 13 w 67"/>
                <a:gd name="T87" fmla="*/ 10 h 14"/>
                <a:gd name="T88" fmla="*/ 10 w 67"/>
                <a:gd name="T89" fmla="*/ 11 h 14"/>
                <a:gd name="T90" fmla="*/ 7 w 67"/>
                <a:gd name="T91" fmla="*/ 12 h 14"/>
                <a:gd name="T92" fmla="*/ 4 w 67"/>
                <a:gd name="T9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7" h="14">
                  <a:moveTo>
                    <a:pt x="4" y="13"/>
                  </a:moveTo>
                  <a:cubicBezTo>
                    <a:pt x="3" y="13"/>
                    <a:pt x="2" y="14"/>
                    <a:pt x="0" y="1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2" y="3"/>
                    <a:pt x="3" y="3"/>
                  </a:cubicBezTo>
                  <a:cubicBezTo>
                    <a:pt x="4" y="3"/>
                    <a:pt x="5" y="2"/>
                    <a:pt x="5" y="2"/>
                  </a:cubicBezTo>
                  <a:cubicBezTo>
                    <a:pt x="7" y="1"/>
                    <a:pt x="8" y="1"/>
                    <a:pt x="9" y="0"/>
                  </a:cubicBezTo>
                  <a:cubicBezTo>
                    <a:pt x="10" y="0"/>
                    <a:pt x="11" y="0"/>
                    <a:pt x="13" y="0"/>
                  </a:cubicBezTo>
                  <a:cubicBezTo>
                    <a:pt x="14" y="0"/>
                    <a:pt x="15" y="0"/>
                    <a:pt x="16" y="0"/>
                  </a:cubicBezTo>
                  <a:cubicBezTo>
                    <a:pt x="17" y="0"/>
                    <a:pt x="18" y="1"/>
                    <a:pt x="18" y="1"/>
                  </a:cubicBezTo>
                  <a:cubicBezTo>
                    <a:pt x="19" y="1"/>
                    <a:pt x="20" y="2"/>
                    <a:pt x="21" y="2"/>
                  </a:cubicBezTo>
                  <a:cubicBezTo>
                    <a:pt x="22" y="2"/>
                    <a:pt x="23" y="3"/>
                    <a:pt x="24" y="3"/>
                  </a:cubicBezTo>
                  <a:cubicBezTo>
                    <a:pt x="24" y="3"/>
                    <a:pt x="25" y="3"/>
                    <a:pt x="25" y="3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7" y="3"/>
                    <a:pt x="29" y="3"/>
                    <a:pt x="29" y="3"/>
                  </a:cubicBezTo>
                  <a:cubicBezTo>
                    <a:pt x="30" y="3"/>
                    <a:pt x="31" y="2"/>
                    <a:pt x="32" y="2"/>
                  </a:cubicBezTo>
                  <a:cubicBezTo>
                    <a:pt x="34" y="2"/>
                    <a:pt x="35" y="1"/>
                    <a:pt x="36" y="1"/>
                  </a:cubicBezTo>
                  <a:cubicBezTo>
                    <a:pt x="37" y="0"/>
                    <a:pt x="38" y="0"/>
                    <a:pt x="39" y="0"/>
                  </a:cubicBezTo>
                  <a:cubicBezTo>
                    <a:pt x="41" y="0"/>
                    <a:pt x="42" y="0"/>
                    <a:pt x="43" y="0"/>
                  </a:cubicBezTo>
                  <a:cubicBezTo>
                    <a:pt x="44" y="1"/>
                    <a:pt x="45" y="1"/>
                    <a:pt x="46" y="2"/>
                  </a:cubicBezTo>
                  <a:cubicBezTo>
                    <a:pt x="47" y="2"/>
                    <a:pt x="48" y="2"/>
                    <a:pt x="50" y="3"/>
                  </a:cubicBezTo>
                  <a:cubicBezTo>
                    <a:pt x="51" y="3"/>
                    <a:pt x="52" y="3"/>
                    <a:pt x="53" y="3"/>
                  </a:cubicBezTo>
                  <a:cubicBezTo>
                    <a:pt x="54" y="3"/>
                    <a:pt x="55" y="3"/>
                    <a:pt x="56" y="3"/>
                  </a:cubicBezTo>
                  <a:cubicBezTo>
                    <a:pt x="57" y="2"/>
                    <a:pt x="58" y="2"/>
                    <a:pt x="60" y="2"/>
                  </a:cubicBezTo>
                  <a:cubicBezTo>
                    <a:pt x="61" y="1"/>
                    <a:pt x="62" y="1"/>
                    <a:pt x="63" y="0"/>
                  </a:cubicBezTo>
                  <a:cubicBezTo>
                    <a:pt x="64" y="0"/>
                    <a:pt x="65" y="0"/>
                    <a:pt x="66" y="0"/>
                  </a:cubicBezTo>
                  <a:cubicBezTo>
                    <a:pt x="66" y="0"/>
                    <a:pt x="66" y="0"/>
                    <a:pt x="67" y="0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2" y="11"/>
                    <a:pt x="61" y="11"/>
                    <a:pt x="60" y="12"/>
                  </a:cubicBezTo>
                  <a:cubicBezTo>
                    <a:pt x="59" y="12"/>
                    <a:pt x="58" y="13"/>
                    <a:pt x="56" y="13"/>
                  </a:cubicBezTo>
                  <a:cubicBezTo>
                    <a:pt x="55" y="13"/>
                    <a:pt x="54" y="13"/>
                    <a:pt x="53" y="13"/>
                  </a:cubicBezTo>
                  <a:cubicBezTo>
                    <a:pt x="52" y="13"/>
                    <a:pt x="51" y="13"/>
                    <a:pt x="50" y="13"/>
                  </a:cubicBezTo>
                  <a:cubicBezTo>
                    <a:pt x="48" y="13"/>
                    <a:pt x="47" y="12"/>
                    <a:pt x="46" y="12"/>
                  </a:cubicBezTo>
                  <a:cubicBezTo>
                    <a:pt x="45" y="11"/>
                    <a:pt x="44" y="11"/>
                    <a:pt x="43" y="11"/>
                  </a:cubicBezTo>
                  <a:cubicBezTo>
                    <a:pt x="42" y="10"/>
                    <a:pt x="41" y="10"/>
                    <a:pt x="39" y="10"/>
                  </a:cubicBezTo>
                  <a:cubicBezTo>
                    <a:pt x="38" y="10"/>
                    <a:pt x="37" y="10"/>
                    <a:pt x="36" y="11"/>
                  </a:cubicBezTo>
                  <a:cubicBezTo>
                    <a:pt x="35" y="11"/>
                    <a:pt x="34" y="12"/>
                    <a:pt x="33" y="12"/>
                  </a:cubicBezTo>
                  <a:cubicBezTo>
                    <a:pt x="32" y="12"/>
                    <a:pt x="31" y="13"/>
                    <a:pt x="30" y="13"/>
                  </a:cubicBezTo>
                  <a:cubicBezTo>
                    <a:pt x="29" y="14"/>
                    <a:pt x="28" y="14"/>
                    <a:pt x="27" y="14"/>
                  </a:cubicBezTo>
                  <a:cubicBezTo>
                    <a:pt x="26" y="14"/>
                    <a:pt x="24" y="14"/>
                    <a:pt x="23" y="13"/>
                  </a:cubicBezTo>
                  <a:cubicBezTo>
                    <a:pt x="22" y="13"/>
                    <a:pt x="21" y="12"/>
                    <a:pt x="20" y="12"/>
                  </a:cubicBezTo>
                  <a:cubicBezTo>
                    <a:pt x="19" y="12"/>
                    <a:pt x="18" y="11"/>
                    <a:pt x="17" y="11"/>
                  </a:cubicBezTo>
                  <a:cubicBezTo>
                    <a:pt x="16" y="10"/>
                    <a:pt x="15" y="10"/>
                    <a:pt x="13" y="10"/>
                  </a:cubicBezTo>
                  <a:cubicBezTo>
                    <a:pt x="12" y="10"/>
                    <a:pt x="11" y="10"/>
                    <a:pt x="10" y="11"/>
                  </a:cubicBezTo>
                  <a:cubicBezTo>
                    <a:pt x="9" y="11"/>
                    <a:pt x="8" y="12"/>
                    <a:pt x="7" y="12"/>
                  </a:cubicBezTo>
                  <a:cubicBezTo>
                    <a:pt x="6" y="12"/>
                    <a:pt x="5" y="13"/>
                    <a:pt x="4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/>
              <a:endParaRPr lang="es-MX"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Freeform 36"/>
            <p:cNvSpPr>
              <a:spLocks/>
            </p:cNvSpPr>
            <p:nvPr/>
          </p:nvSpPr>
          <p:spPr bwMode="auto">
            <a:xfrm>
              <a:off x="7735590" y="3554838"/>
              <a:ext cx="327025" cy="53975"/>
            </a:xfrm>
            <a:custGeom>
              <a:avLst/>
              <a:gdLst>
                <a:gd name="T0" fmla="*/ 4 w 85"/>
                <a:gd name="T1" fmla="*/ 13 h 14"/>
                <a:gd name="T2" fmla="*/ 0 w 85"/>
                <a:gd name="T3" fmla="*/ 14 h 14"/>
                <a:gd name="T4" fmla="*/ 0 w 85"/>
                <a:gd name="T5" fmla="*/ 3 h 14"/>
                <a:gd name="T6" fmla="*/ 1 w 85"/>
                <a:gd name="T7" fmla="*/ 3 h 14"/>
                <a:gd name="T8" fmla="*/ 3 w 85"/>
                <a:gd name="T9" fmla="*/ 3 h 14"/>
                <a:gd name="T10" fmla="*/ 5 w 85"/>
                <a:gd name="T11" fmla="*/ 2 h 14"/>
                <a:gd name="T12" fmla="*/ 9 w 85"/>
                <a:gd name="T13" fmla="*/ 0 h 14"/>
                <a:gd name="T14" fmla="*/ 13 w 85"/>
                <a:gd name="T15" fmla="*/ 0 h 14"/>
                <a:gd name="T16" fmla="*/ 16 w 85"/>
                <a:gd name="T17" fmla="*/ 0 h 14"/>
                <a:gd name="T18" fmla="*/ 18 w 85"/>
                <a:gd name="T19" fmla="*/ 1 h 14"/>
                <a:gd name="T20" fmla="*/ 21 w 85"/>
                <a:gd name="T21" fmla="*/ 2 h 14"/>
                <a:gd name="T22" fmla="*/ 24 w 85"/>
                <a:gd name="T23" fmla="*/ 3 h 14"/>
                <a:gd name="T24" fmla="*/ 25 w 85"/>
                <a:gd name="T25" fmla="*/ 3 h 14"/>
                <a:gd name="T26" fmla="*/ 26 w 85"/>
                <a:gd name="T27" fmla="*/ 3 h 14"/>
                <a:gd name="T28" fmla="*/ 29 w 85"/>
                <a:gd name="T29" fmla="*/ 3 h 14"/>
                <a:gd name="T30" fmla="*/ 32 w 85"/>
                <a:gd name="T31" fmla="*/ 2 h 14"/>
                <a:gd name="T32" fmla="*/ 36 w 85"/>
                <a:gd name="T33" fmla="*/ 1 h 14"/>
                <a:gd name="T34" fmla="*/ 39 w 85"/>
                <a:gd name="T35" fmla="*/ 0 h 14"/>
                <a:gd name="T36" fmla="*/ 43 w 85"/>
                <a:gd name="T37" fmla="*/ 1 h 14"/>
                <a:gd name="T38" fmla="*/ 46 w 85"/>
                <a:gd name="T39" fmla="*/ 2 h 14"/>
                <a:gd name="T40" fmla="*/ 50 w 85"/>
                <a:gd name="T41" fmla="*/ 3 h 14"/>
                <a:gd name="T42" fmla="*/ 53 w 85"/>
                <a:gd name="T43" fmla="*/ 3 h 14"/>
                <a:gd name="T44" fmla="*/ 56 w 85"/>
                <a:gd name="T45" fmla="*/ 3 h 14"/>
                <a:gd name="T46" fmla="*/ 60 w 85"/>
                <a:gd name="T47" fmla="*/ 2 h 14"/>
                <a:gd name="T48" fmla="*/ 61 w 85"/>
                <a:gd name="T49" fmla="*/ 1 h 14"/>
                <a:gd name="T50" fmla="*/ 62 w 85"/>
                <a:gd name="T51" fmla="*/ 1 h 14"/>
                <a:gd name="T52" fmla="*/ 65 w 85"/>
                <a:gd name="T53" fmla="*/ 3 h 14"/>
                <a:gd name="T54" fmla="*/ 77 w 85"/>
                <a:gd name="T55" fmla="*/ 3 h 14"/>
                <a:gd name="T56" fmla="*/ 77 w 85"/>
                <a:gd name="T57" fmla="*/ 3 h 14"/>
                <a:gd name="T58" fmla="*/ 79 w 85"/>
                <a:gd name="T59" fmla="*/ 3 h 14"/>
                <a:gd name="T60" fmla="*/ 81 w 85"/>
                <a:gd name="T61" fmla="*/ 3 h 14"/>
                <a:gd name="T62" fmla="*/ 81 w 85"/>
                <a:gd name="T63" fmla="*/ 3 h 14"/>
                <a:gd name="T64" fmla="*/ 82 w 85"/>
                <a:gd name="T65" fmla="*/ 3 h 14"/>
                <a:gd name="T66" fmla="*/ 82 w 85"/>
                <a:gd name="T67" fmla="*/ 3 h 14"/>
                <a:gd name="T68" fmla="*/ 85 w 85"/>
                <a:gd name="T69" fmla="*/ 3 h 14"/>
                <a:gd name="T70" fmla="*/ 83 w 85"/>
                <a:gd name="T71" fmla="*/ 13 h 14"/>
                <a:gd name="T72" fmla="*/ 79 w 85"/>
                <a:gd name="T73" fmla="*/ 14 h 14"/>
                <a:gd name="T74" fmla="*/ 76 w 85"/>
                <a:gd name="T75" fmla="*/ 13 h 14"/>
                <a:gd name="T76" fmla="*/ 73 w 85"/>
                <a:gd name="T77" fmla="*/ 12 h 14"/>
                <a:gd name="T78" fmla="*/ 70 w 85"/>
                <a:gd name="T79" fmla="*/ 11 h 14"/>
                <a:gd name="T80" fmla="*/ 66 w 85"/>
                <a:gd name="T81" fmla="*/ 10 h 14"/>
                <a:gd name="T82" fmla="*/ 63 w 85"/>
                <a:gd name="T83" fmla="*/ 11 h 14"/>
                <a:gd name="T84" fmla="*/ 60 w 85"/>
                <a:gd name="T85" fmla="*/ 12 h 14"/>
                <a:gd name="T86" fmla="*/ 56 w 85"/>
                <a:gd name="T87" fmla="*/ 13 h 14"/>
                <a:gd name="T88" fmla="*/ 53 w 85"/>
                <a:gd name="T89" fmla="*/ 14 h 14"/>
                <a:gd name="T90" fmla="*/ 50 w 85"/>
                <a:gd name="T91" fmla="*/ 13 h 14"/>
                <a:gd name="T92" fmla="*/ 46 w 85"/>
                <a:gd name="T93" fmla="*/ 12 h 14"/>
                <a:gd name="T94" fmla="*/ 43 w 85"/>
                <a:gd name="T95" fmla="*/ 11 h 14"/>
                <a:gd name="T96" fmla="*/ 39 w 85"/>
                <a:gd name="T97" fmla="*/ 10 h 14"/>
                <a:gd name="T98" fmla="*/ 36 w 85"/>
                <a:gd name="T99" fmla="*/ 11 h 14"/>
                <a:gd name="T100" fmla="*/ 33 w 85"/>
                <a:gd name="T101" fmla="*/ 12 h 14"/>
                <a:gd name="T102" fmla="*/ 30 w 85"/>
                <a:gd name="T103" fmla="*/ 13 h 14"/>
                <a:gd name="T104" fmla="*/ 27 w 85"/>
                <a:gd name="T105" fmla="*/ 14 h 14"/>
                <a:gd name="T106" fmla="*/ 23 w 85"/>
                <a:gd name="T107" fmla="*/ 13 h 14"/>
                <a:gd name="T108" fmla="*/ 20 w 85"/>
                <a:gd name="T109" fmla="*/ 12 h 14"/>
                <a:gd name="T110" fmla="*/ 17 w 85"/>
                <a:gd name="T111" fmla="*/ 11 h 14"/>
                <a:gd name="T112" fmla="*/ 13 w 85"/>
                <a:gd name="T113" fmla="*/ 10 h 14"/>
                <a:gd name="T114" fmla="*/ 10 w 85"/>
                <a:gd name="T115" fmla="*/ 11 h 14"/>
                <a:gd name="T116" fmla="*/ 7 w 85"/>
                <a:gd name="T117" fmla="*/ 12 h 14"/>
                <a:gd name="T118" fmla="*/ 4 w 85"/>
                <a:gd name="T119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5" h="14">
                  <a:moveTo>
                    <a:pt x="4" y="13"/>
                  </a:moveTo>
                  <a:cubicBezTo>
                    <a:pt x="3" y="14"/>
                    <a:pt x="2" y="14"/>
                    <a:pt x="0" y="1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2" y="3"/>
                    <a:pt x="3" y="3"/>
                  </a:cubicBezTo>
                  <a:cubicBezTo>
                    <a:pt x="4" y="3"/>
                    <a:pt x="5" y="3"/>
                    <a:pt x="5" y="2"/>
                  </a:cubicBezTo>
                  <a:cubicBezTo>
                    <a:pt x="7" y="2"/>
                    <a:pt x="8" y="1"/>
                    <a:pt x="9" y="0"/>
                  </a:cubicBezTo>
                  <a:cubicBezTo>
                    <a:pt x="10" y="0"/>
                    <a:pt x="11" y="0"/>
                    <a:pt x="13" y="0"/>
                  </a:cubicBezTo>
                  <a:cubicBezTo>
                    <a:pt x="14" y="0"/>
                    <a:pt x="15" y="0"/>
                    <a:pt x="16" y="0"/>
                  </a:cubicBezTo>
                  <a:cubicBezTo>
                    <a:pt x="17" y="0"/>
                    <a:pt x="18" y="1"/>
                    <a:pt x="18" y="1"/>
                  </a:cubicBezTo>
                  <a:cubicBezTo>
                    <a:pt x="19" y="2"/>
                    <a:pt x="20" y="2"/>
                    <a:pt x="21" y="2"/>
                  </a:cubicBezTo>
                  <a:cubicBezTo>
                    <a:pt x="22" y="3"/>
                    <a:pt x="23" y="3"/>
                    <a:pt x="24" y="3"/>
                  </a:cubicBezTo>
                  <a:cubicBezTo>
                    <a:pt x="24" y="3"/>
                    <a:pt x="25" y="3"/>
                    <a:pt x="25" y="3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7" y="3"/>
                    <a:pt x="29" y="3"/>
                    <a:pt x="29" y="3"/>
                  </a:cubicBezTo>
                  <a:cubicBezTo>
                    <a:pt x="30" y="3"/>
                    <a:pt x="31" y="3"/>
                    <a:pt x="32" y="2"/>
                  </a:cubicBezTo>
                  <a:cubicBezTo>
                    <a:pt x="34" y="2"/>
                    <a:pt x="35" y="1"/>
                    <a:pt x="36" y="1"/>
                  </a:cubicBezTo>
                  <a:cubicBezTo>
                    <a:pt x="37" y="0"/>
                    <a:pt x="38" y="0"/>
                    <a:pt x="39" y="0"/>
                  </a:cubicBezTo>
                  <a:cubicBezTo>
                    <a:pt x="41" y="0"/>
                    <a:pt x="42" y="0"/>
                    <a:pt x="43" y="1"/>
                  </a:cubicBezTo>
                  <a:cubicBezTo>
                    <a:pt x="44" y="1"/>
                    <a:pt x="45" y="1"/>
                    <a:pt x="46" y="2"/>
                  </a:cubicBezTo>
                  <a:cubicBezTo>
                    <a:pt x="47" y="2"/>
                    <a:pt x="48" y="3"/>
                    <a:pt x="50" y="3"/>
                  </a:cubicBezTo>
                  <a:cubicBezTo>
                    <a:pt x="51" y="3"/>
                    <a:pt x="52" y="3"/>
                    <a:pt x="53" y="3"/>
                  </a:cubicBezTo>
                  <a:cubicBezTo>
                    <a:pt x="54" y="3"/>
                    <a:pt x="55" y="3"/>
                    <a:pt x="56" y="3"/>
                  </a:cubicBezTo>
                  <a:cubicBezTo>
                    <a:pt x="57" y="3"/>
                    <a:pt x="58" y="2"/>
                    <a:pt x="60" y="2"/>
                  </a:cubicBezTo>
                  <a:cubicBezTo>
                    <a:pt x="60" y="1"/>
                    <a:pt x="61" y="1"/>
                    <a:pt x="61" y="1"/>
                  </a:cubicBezTo>
                  <a:cubicBezTo>
                    <a:pt x="62" y="1"/>
                    <a:pt x="62" y="1"/>
                    <a:pt x="62" y="1"/>
                  </a:cubicBezTo>
                  <a:cubicBezTo>
                    <a:pt x="62" y="2"/>
                    <a:pt x="64" y="3"/>
                    <a:pt x="65" y="3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8" y="3"/>
                    <a:pt x="78" y="3"/>
                    <a:pt x="79" y="3"/>
                  </a:cubicBezTo>
                  <a:cubicBezTo>
                    <a:pt x="81" y="3"/>
                    <a:pt x="81" y="3"/>
                    <a:pt x="81" y="3"/>
                  </a:cubicBezTo>
                  <a:cubicBezTo>
                    <a:pt x="81" y="3"/>
                    <a:pt x="81" y="3"/>
                    <a:pt x="81" y="3"/>
                  </a:cubicBezTo>
                  <a:cubicBezTo>
                    <a:pt x="82" y="3"/>
                    <a:pt x="82" y="3"/>
                    <a:pt x="82" y="3"/>
                  </a:cubicBezTo>
                  <a:cubicBezTo>
                    <a:pt x="82" y="3"/>
                    <a:pt x="82" y="3"/>
                    <a:pt x="82" y="3"/>
                  </a:cubicBezTo>
                  <a:cubicBezTo>
                    <a:pt x="85" y="3"/>
                    <a:pt x="85" y="3"/>
                    <a:pt x="85" y="3"/>
                  </a:cubicBezTo>
                  <a:cubicBezTo>
                    <a:pt x="83" y="13"/>
                    <a:pt x="83" y="13"/>
                    <a:pt x="83" y="13"/>
                  </a:cubicBezTo>
                  <a:cubicBezTo>
                    <a:pt x="81" y="14"/>
                    <a:pt x="80" y="14"/>
                    <a:pt x="79" y="14"/>
                  </a:cubicBezTo>
                  <a:cubicBezTo>
                    <a:pt x="78" y="14"/>
                    <a:pt x="77" y="14"/>
                    <a:pt x="76" y="13"/>
                  </a:cubicBezTo>
                  <a:cubicBezTo>
                    <a:pt x="75" y="13"/>
                    <a:pt x="74" y="13"/>
                    <a:pt x="73" y="12"/>
                  </a:cubicBezTo>
                  <a:cubicBezTo>
                    <a:pt x="72" y="12"/>
                    <a:pt x="71" y="11"/>
                    <a:pt x="70" y="11"/>
                  </a:cubicBezTo>
                  <a:cubicBezTo>
                    <a:pt x="69" y="11"/>
                    <a:pt x="67" y="10"/>
                    <a:pt x="66" y="10"/>
                  </a:cubicBezTo>
                  <a:cubicBezTo>
                    <a:pt x="65" y="10"/>
                    <a:pt x="64" y="11"/>
                    <a:pt x="63" y="11"/>
                  </a:cubicBezTo>
                  <a:cubicBezTo>
                    <a:pt x="62" y="11"/>
                    <a:pt x="61" y="12"/>
                    <a:pt x="60" y="12"/>
                  </a:cubicBezTo>
                  <a:cubicBezTo>
                    <a:pt x="59" y="12"/>
                    <a:pt x="58" y="13"/>
                    <a:pt x="56" y="13"/>
                  </a:cubicBezTo>
                  <a:cubicBezTo>
                    <a:pt x="55" y="14"/>
                    <a:pt x="54" y="14"/>
                    <a:pt x="53" y="14"/>
                  </a:cubicBezTo>
                  <a:cubicBezTo>
                    <a:pt x="52" y="14"/>
                    <a:pt x="51" y="14"/>
                    <a:pt x="50" y="13"/>
                  </a:cubicBezTo>
                  <a:cubicBezTo>
                    <a:pt x="48" y="13"/>
                    <a:pt x="47" y="12"/>
                    <a:pt x="46" y="12"/>
                  </a:cubicBezTo>
                  <a:cubicBezTo>
                    <a:pt x="45" y="12"/>
                    <a:pt x="44" y="11"/>
                    <a:pt x="43" y="11"/>
                  </a:cubicBezTo>
                  <a:cubicBezTo>
                    <a:pt x="42" y="11"/>
                    <a:pt x="41" y="10"/>
                    <a:pt x="39" y="10"/>
                  </a:cubicBezTo>
                  <a:cubicBezTo>
                    <a:pt x="38" y="10"/>
                    <a:pt x="37" y="11"/>
                    <a:pt x="36" y="11"/>
                  </a:cubicBezTo>
                  <a:cubicBezTo>
                    <a:pt x="35" y="11"/>
                    <a:pt x="34" y="12"/>
                    <a:pt x="33" y="12"/>
                  </a:cubicBezTo>
                  <a:cubicBezTo>
                    <a:pt x="32" y="13"/>
                    <a:pt x="31" y="13"/>
                    <a:pt x="30" y="13"/>
                  </a:cubicBezTo>
                  <a:cubicBezTo>
                    <a:pt x="29" y="14"/>
                    <a:pt x="28" y="14"/>
                    <a:pt x="27" y="14"/>
                  </a:cubicBezTo>
                  <a:cubicBezTo>
                    <a:pt x="26" y="14"/>
                    <a:pt x="24" y="14"/>
                    <a:pt x="23" y="13"/>
                  </a:cubicBezTo>
                  <a:cubicBezTo>
                    <a:pt x="22" y="13"/>
                    <a:pt x="21" y="13"/>
                    <a:pt x="20" y="12"/>
                  </a:cubicBezTo>
                  <a:cubicBezTo>
                    <a:pt x="19" y="12"/>
                    <a:pt x="18" y="11"/>
                    <a:pt x="17" y="11"/>
                  </a:cubicBezTo>
                  <a:cubicBezTo>
                    <a:pt x="16" y="11"/>
                    <a:pt x="15" y="10"/>
                    <a:pt x="13" y="10"/>
                  </a:cubicBezTo>
                  <a:cubicBezTo>
                    <a:pt x="12" y="10"/>
                    <a:pt x="11" y="11"/>
                    <a:pt x="10" y="11"/>
                  </a:cubicBezTo>
                  <a:cubicBezTo>
                    <a:pt x="9" y="11"/>
                    <a:pt x="8" y="12"/>
                    <a:pt x="7" y="12"/>
                  </a:cubicBezTo>
                  <a:cubicBezTo>
                    <a:pt x="6" y="13"/>
                    <a:pt x="5" y="13"/>
                    <a:pt x="4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/>
              <a:endParaRPr lang="es-MX"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Freeform 37"/>
            <p:cNvSpPr>
              <a:spLocks/>
            </p:cNvSpPr>
            <p:nvPr/>
          </p:nvSpPr>
          <p:spPr bwMode="auto">
            <a:xfrm>
              <a:off x="7735590" y="3632625"/>
              <a:ext cx="307975" cy="53975"/>
            </a:xfrm>
            <a:custGeom>
              <a:avLst/>
              <a:gdLst>
                <a:gd name="T0" fmla="*/ 76 w 80"/>
                <a:gd name="T1" fmla="*/ 14 h 14"/>
                <a:gd name="T2" fmla="*/ 73 w 80"/>
                <a:gd name="T3" fmla="*/ 12 h 14"/>
                <a:gd name="T4" fmla="*/ 70 w 80"/>
                <a:gd name="T5" fmla="*/ 11 h 14"/>
                <a:gd name="T6" fmla="*/ 66 w 80"/>
                <a:gd name="T7" fmla="*/ 11 h 14"/>
                <a:gd name="T8" fmla="*/ 63 w 80"/>
                <a:gd name="T9" fmla="*/ 11 h 14"/>
                <a:gd name="T10" fmla="*/ 60 w 80"/>
                <a:gd name="T11" fmla="*/ 12 h 14"/>
                <a:gd name="T12" fmla="*/ 56 w 80"/>
                <a:gd name="T13" fmla="*/ 13 h 14"/>
                <a:gd name="T14" fmla="*/ 53 w 80"/>
                <a:gd name="T15" fmla="*/ 14 h 14"/>
                <a:gd name="T16" fmla="*/ 50 w 80"/>
                <a:gd name="T17" fmla="*/ 13 h 14"/>
                <a:gd name="T18" fmla="*/ 46 w 80"/>
                <a:gd name="T19" fmla="*/ 12 h 14"/>
                <a:gd name="T20" fmla="*/ 43 w 80"/>
                <a:gd name="T21" fmla="*/ 11 h 14"/>
                <a:gd name="T22" fmla="*/ 39 w 80"/>
                <a:gd name="T23" fmla="*/ 11 h 14"/>
                <a:gd name="T24" fmla="*/ 36 w 80"/>
                <a:gd name="T25" fmla="*/ 11 h 14"/>
                <a:gd name="T26" fmla="*/ 33 w 80"/>
                <a:gd name="T27" fmla="*/ 12 h 14"/>
                <a:gd name="T28" fmla="*/ 30 w 80"/>
                <a:gd name="T29" fmla="*/ 14 h 14"/>
                <a:gd name="T30" fmla="*/ 27 w 80"/>
                <a:gd name="T31" fmla="*/ 14 h 14"/>
                <a:gd name="T32" fmla="*/ 23 w 80"/>
                <a:gd name="T33" fmla="*/ 14 h 14"/>
                <a:gd name="T34" fmla="*/ 20 w 80"/>
                <a:gd name="T35" fmla="*/ 12 h 14"/>
                <a:gd name="T36" fmla="*/ 17 w 80"/>
                <a:gd name="T37" fmla="*/ 11 h 14"/>
                <a:gd name="T38" fmla="*/ 13 w 80"/>
                <a:gd name="T39" fmla="*/ 11 h 14"/>
                <a:gd name="T40" fmla="*/ 10 w 80"/>
                <a:gd name="T41" fmla="*/ 11 h 14"/>
                <a:gd name="T42" fmla="*/ 7 w 80"/>
                <a:gd name="T43" fmla="*/ 12 h 14"/>
                <a:gd name="T44" fmla="*/ 4 w 80"/>
                <a:gd name="T45" fmla="*/ 13 h 14"/>
                <a:gd name="T46" fmla="*/ 0 w 80"/>
                <a:gd name="T47" fmla="*/ 14 h 14"/>
                <a:gd name="T48" fmla="*/ 0 w 80"/>
                <a:gd name="T49" fmla="*/ 4 h 14"/>
                <a:gd name="T50" fmla="*/ 1 w 80"/>
                <a:gd name="T51" fmla="*/ 3 h 14"/>
                <a:gd name="T52" fmla="*/ 3 w 80"/>
                <a:gd name="T53" fmla="*/ 3 h 14"/>
                <a:gd name="T54" fmla="*/ 5 w 80"/>
                <a:gd name="T55" fmla="*/ 2 h 14"/>
                <a:gd name="T56" fmla="*/ 9 w 80"/>
                <a:gd name="T57" fmla="*/ 1 h 14"/>
                <a:gd name="T58" fmla="*/ 13 w 80"/>
                <a:gd name="T59" fmla="*/ 0 h 14"/>
                <a:gd name="T60" fmla="*/ 16 w 80"/>
                <a:gd name="T61" fmla="*/ 0 h 14"/>
                <a:gd name="T62" fmla="*/ 18 w 80"/>
                <a:gd name="T63" fmla="*/ 1 h 14"/>
                <a:gd name="T64" fmla="*/ 21 w 80"/>
                <a:gd name="T65" fmla="*/ 2 h 14"/>
                <a:gd name="T66" fmla="*/ 24 w 80"/>
                <a:gd name="T67" fmla="*/ 3 h 14"/>
                <a:gd name="T68" fmla="*/ 25 w 80"/>
                <a:gd name="T69" fmla="*/ 3 h 14"/>
                <a:gd name="T70" fmla="*/ 26 w 80"/>
                <a:gd name="T71" fmla="*/ 3 h 14"/>
                <a:gd name="T72" fmla="*/ 29 w 80"/>
                <a:gd name="T73" fmla="*/ 3 h 14"/>
                <a:gd name="T74" fmla="*/ 32 w 80"/>
                <a:gd name="T75" fmla="*/ 2 h 14"/>
                <a:gd name="T76" fmla="*/ 36 w 80"/>
                <a:gd name="T77" fmla="*/ 1 h 14"/>
                <a:gd name="T78" fmla="*/ 39 w 80"/>
                <a:gd name="T79" fmla="*/ 0 h 14"/>
                <a:gd name="T80" fmla="*/ 43 w 80"/>
                <a:gd name="T81" fmla="*/ 1 h 14"/>
                <a:gd name="T82" fmla="*/ 46 w 80"/>
                <a:gd name="T83" fmla="*/ 2 h 14"/>
                <a:gd name="T84" fmla="*/ 50 w 80"/>
                <a:gd name="T85" fmla="*/ 3 h 14"/>
                <a:gd name="T86" fmla="*/ 53 w 80"/>
                <a:gd name="T87" fmla="*/ 4 h 14"/>
                <a:gd name="T88" fmla="*/ 56 w 80"/>
                <a:gd name="T89" fmla="*/ 3 h 14"/>
                <a:gd name="T90" fmla="*/ 60 w 80"/>
                <a:gd name="T91" fmla="*/ 2 h 14"/>
                <a:gd name="T92" fmla="*/ 63 w 80"/>
                <a:gd name="T93" fmla="*/ 1 h 14"/>
                <a:gd name="T94" fmla="*/ 66 w 80"/>
                <a:gd name="T95" fmla="*/ 0 h 14"/>
                <a:gd name="T96" fmla="*/ 70 w 80"/>
                <a:gd name="T97" fmla="*/ 1 h 14"/>
                <a:gd name="T98" fmla="*/ 74 w 80"/>
                <a:gd name="T99" fmla="*/ 3 h 14"/>
                <a:gd name="T100" fmla="*/ 77 w 80"/>
                <a:gd name="T101" fmla="*/ 3 h 14"/>
                <a:gd name="T102" fmla="*/ 79 w 80"/>
                <a:gd name="T103" fmla="*/ 3 h 14"/>
                <a:gd name="T104" fmla="*/ 80 w 80"/>
                <a:gd name="T105" fmla="*/ 3 h 14"/>
                <a:gd name="T106" fmla="*/ 78 w 80"/>
                <a:gd name="T107" fmla="*/ 14 h 14"/>
                <a:gd name="T108" fmla="*/ 76 w 80"/>
                <a:gd name="T10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0" h="14">
                  <a:moveTo>
                    <a:pt x="76" y="14"/>
                  </a:moveTo>
                  <a:cubicBezTo>
                    <a:pt x="75" y="13"/>
                    <a:pt x="74" y="13"/>
                    <a:pt x="73" y="12"/>
                  </a:cubicBezTo>
                  <a:cubicBezTo>
                    <a:pt x="72" y="12"/>
                    <a:pt x="71" y="12"/>
                    <a:pt x="70" y="11"/>
                  </a:cubicBezTo>
                  <a:cubicBezTo>
                    <a:pt x="69" y="11"/>
                    <a:pt x="67" y="11"/>
                    <a:pt x="66" y="11"/>
                  </a:cubicBezTo>
                  <a:cubicBezTo>
                    <a:pt x="65" y="11"/>
                    <a:pt x="64" y="11"/>
                    <a:pt x="63" y="11"/>
                  </a:cubicBezTo>
                  <a:cubicBezTo>
                    <a:pt x="62" y="11"/>
                    <a:pt x="61" y="12"/>
                    <a:pt x="60" y="12"/>
                  </a:cubicBezTo>
                  <a:cubicBezTo>
                    <a:pt x="59" y="13"/>
                    <a:pt x="58" y="13"/>
                    <a:pt x="56" y="13"/>
                  </a:cubicBezTo>
                  <a:cubicBezTo>
                    <a:pt x="55" y="14"/>
                    <a:pt x="54" y="14"/>
                    <a:pt x="53" y="14"/>
                  </a:cubicBezTo>
                  <a:cubicBezTo>
                    <a:pt x="52" y="14"/>
                    <a:pt x="51" y="14"/>
                    <a:pt x="50" y="13"/>
                  </a:cubicBezTo>
                  <a:cubicBezTo>
                    <a:pt x="48" y="13"/>
                    <a:pt x="47" y="13"/>
                    <a:pt x="46" y="12"/>
                  </a:cubicBezTo>
                  <a:cubicBezTo>
                    <a:pt x="45" y="12"/>
                    <a:pt x="44" y="11"/>
                    <a:pt x="43" y="11"/>
                  </a:cubicBezTo>
                  <a:cubicBezTo>
                    <a:pt x="42" y="11"/>
                    <a:pt x="41" y="11"/>
                    <a:pt x="39" y="11"/>
                  </a:cubicBezTo>
                  <a:cubicBezTo>
                    <a:pt x="38" y="11"/>
                    <a:pt x="37" y="11"/>
                    <a:pt x="36" y="11"/>
                  </a:cubicBezTo>
                  <a:cubicBezTo>
                    <a:pt x="35" y="11"/>
                    <a:pt x="34" y="12"/>
                    <a:pt x="33" y="12"/>
                  </a:cubicBezTo>
                  <a:cubicBezTo>
                    <a:pt x="32" y="13"/>
                    <a:pt x="31" y="13"/>
                    <a:pt x="30" y="14"/>
                  </a:cubicBezTo>
                  <a:cubicBezTo>
                    <a:pt x="29" y="14"/>
                    <a:pt x="28" y="14"/>
                    <a:pt x="27" y="14"/>
                  </a:cubicBezTo>
                  <a:cubicBezTo>
                    <a:pt x="26" y="14"/>
                    <a:pt x="24" y="14"/>
                    <a:pt x="23" y="14"/>
                  </a:cubicBezTo>
                  <a:cubicBezTo>
                    <a:pt x="22" y="13"/>
                    <a:pt x="21" y="13"/>
                    <a:pt x="20" y="12"/>
                  </a:cubicBezTo>
                  <a:cubicBezTo>
                    <a:pt x="19" y="12"/>
                    <a:pt x="18" y="12"/>
                    <a:pt x="17" y="11"/>
                  </a:cubicBezTo>
                  <a:cubicBezTo>
                    <a:pt x="16" y="11"/>
                    <a:pt x="15" y="11"/>
                    <a:pt x="13" y="11"/>
                  </a:cubicBezTo>
                  <a:cubicBezTo>
                    <a:pt x="12" y="11"/>
                    <a:pt x="11" y="11"/>
                    <a:pt x="10" y="11"/>
                  </a:cubicBezTo>
                  <a:cubicBezTo>
                    <a:pt x="9" y="11"/>
                    <a:pt x="8" y="12"/>
                    <a:pt x="7" y="12"/>
                  </a:cubicBezTo>
                  <a:cubicBezTo>
                    <a:pt x="6" y="13"/>
                    <a:pt x="5" y="13"/>
                    <a:pt x="4" y="13"/>
                  </a:cubicBezTo>
                  <a:cubicBezTo>
                    <a:pt x="3" y="14"/>
                    <a:pt x="2" y="14"/>
                    <a:pt x="0" y="1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2" y="3"/>
                    <a:pt x="3" y="3"/>
                  </a:cubicBezTo>
                  <a:cubicBezTo>
                    <a:pt x="4" y="3"/>
                    <a:pt x="5" y="3"/>
                    <a:pt x="5" y="2"/>
                  </a:cubicBezTo>
                  <a:cubicBezTo>
                    <a:pt x="7" y="2"/>
                    <a:pt x="8" y="1"/>
                    <a:pt x="9" y="1"/>
                  </a:cubicBezTo>
                  <a:cubicBezTo>
                    <a:pt x="10" y="0"/>
                    <a:pt x="11" y="0"/>
                    <a:pt x="13" y="0"/>
                  </a:cubicBezTo>
                  <a:cubicBezTo>
                    <a:pt x="14" y="0"/>
                    <a:pt x="15" y="0"/>
                    <a:pt x="16" y="0"/>
                  </a:cubicBezTo>
                  <a:cubicBezTo>
                    <a:pt x="17" y="1"/>
                    <a:pt x="18" y="1"/>
                    <a:pt x="18" y="1"/>
                  </a:cubicBezTo>
                  <a:cubicBezTo>
                    <a:pt x="19" y="2"/>
                    <a:pt x="20" y="2"/>
                    <a:pt x="21" y="2"/>
                  </a:cubicBezTo>
                  <a:cubicBezTo>
                    <a:pt x="22" y="3"/>
                    <a:pt x="23" y="3"/>
                    <a:pt x="24" y="3"/>
                  </a:cubicBezTo>
                  <a:cubicBezTo>
                    <a:pt x="24" y="3"/>
                    <a:pt x="25" y="3"/>
                    <a:pt x="25" y="3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7" y="3"/>
                    <a:pt x="29" y="3"/>
                    <a:pt x="29" y="3"/>
                  </a:cubicBezTo>
                  <a:cubicBezTo>
                    <a:pt x="30" y="3"/>
                    <a:pt x="31" y="3"/>
                    <a:pt x="32" y="2"/>
                  </a:cubicBezTo>
                  <a:cubicBezTo>
                    <a:pt x="34" y="2"/>
                    <a:pt x="35" y="1"/>
                    <a:pt x="36" y="1"/>
                  </a:cubicBezTo>
                  <a:cubicBezTo>
                    <a:pt x="37" y="0"/>
                    <a:pt x="38" y="0"/>
                    <a:pt x="39" y="0"/>
                  </a:cubicBezTo>
                  <a:cubicBezTo>
                    <a:pt x="41" y="0"/>
                    <a:pt x="42" y="0"/>
                    <a:pt x="43" y="1"/>
                  </a:cubicBezTo>
                  <a:cubicBezTo>
                    <a:pt x="44" y="1"/>
                    <a:pt x="45" y="1"/>
                    <a:pt x="46" y="2"/>
                  </a:cubicBezTo>
                  <a:cubicBezTo>
                    <a:pt x="47" y="2"/>
                    <a:pt x="48" y="3"/>
                    <a:pt x="50" y="3"/>
                  </a:cubicBezTo>
                  <a:cubicBezTo>
                    <a:pt x="51" y="3"/>
                    <a:pt x="52" y="4"/>
                    <a:pt x="53" y="4"/>
                  </a:cubicBezTo>
                  <a:cubicBezTo>
                    <a:pt x="54" y="4"/>
                    <a:pt x="55" y="3"/>
                    <a:pt x="56" y="3"/>
                  </a:cubicBezTo>
                  <a:cubicBezTo>
                    <a:pt x="57" y="3"/>
                    <a:pt x="58" y="2"/>
                    <a:pt x="60" y="2"/>
                  </a:cubicBezTo>
                  <a:cubicBezTo>
                    <a:pt x="61" y="1"/>
                    <a:pt x="62" y="1"/>
                    <a:pt x="63" y="1"/>
                  </a:cubicBezTo>
                  <a:cubicBezTo>
                    <a:pt x="64" y="0"/>
                    <a:pt x="65" y="0"/>
                    <a:pt x="66" y="0"/>
                  </a:cubicBezTo>
                  <a:cubicBezTo>
                    <a:pt x="68" y="0"/>
                    <a:pt x="69" y="0"/>
                    <a:pt x="70" y="1"/>
                  </a:cubicBezTo>
                  <a:cubicBezTo>
                    <a:pt x="71" y="1"/>
                    <a:pt x="73" y="2"/>
                    <a:pt x="74" y="3"/>
                  </a:cubicBezTo>
                  <a:cubicBezTo>
                    <a:pt x="75" y="3"/>
                    <a:pt x="76" y="3"/>
                    <a:pt x="77" y="3"/>
                  </a:cubicBezTo>
                  <a:cubicBezTo>
                    <a:pt x="78" y="3"/>
                    <a:pt x="78" y="3"/>
                    <a:pt x="79" y="3"/>
                  </a:cubicBezTo>
                  <a:cubicBezTo>
                    <a:pt x="80" y="3"/>
                    <a:pt x="80" y="3"/>
                    <a:pt x="80" y="3"/>
                  </a:cubicBezTo>
                  <a:cubicBezTo>
                    <a:pt x="78" y="14"/>
                    <a:pt x="78" y="14"/>
                    <a:pt x="78" y="14"/>
                  </a:cubicBezTo>
                  <a:cubicBezTo>
                    <a:pt x="77" y="14"/>
                    <a:pt x="77" y="14"/>
                    <a:pt x="7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/>
              <a:endParaRPr lang="es-MX"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6" name="Freeform 30"/>
          <p:cNvSpPr>
            <a:spLocks noChangeAspect="1" noEditPoints="1"/>
          </p:cNvSpPr>
          <p:nvPr/>
        </p:nvSpPr>
        <p:spPr bwMode="auto">
          <a:xfrm>
            <a:off x="5742076" y="1970902"/>
            <a:ext cx="216000" cy="263259"/>
          </a:xfrm>
          <a:custGeom>
            <a:avLst/>
            <a:gdLst>
              <a:gd name="T0" fmla="*/ 10 w 259"/>
              <a:gd name="T1" fmla="*/ 91 h 286"/>
              <a:gd name="T2" fmla="*/ 0 w 259"/>
              <a:gd name="T3" fmla="*/ 77 h 286"/>
              <a:gd name="T4" fmla="*/ 0 w 259"/>
              <a:gd name="T5" fmla="*/ 53 h 286"/>
              <a:gd name="T6" fmla="*/ 16 w 259"/>
              <a:gd name="T7" fmla="*/ 37 h 286"/>
              <a:gd name="T8" fmla="*/ 105 w 259"/>
              <a:gd name="T9" fmla="*/ 37 h 286"/>
              <a:gd name="T10" fmla="*/ 105 w 259"/>
              <a:gd name="T11" fmla="*/ 20 h 286"/>
              <a:gd name="T12" fmla="*/ 125 w 259"/>
              <a:gd name="T13" fmla="*/ 0 h 286"/>
              <a:gd name="T14" fmla="*/ 145 w 259"/>
              <a:gd name="T15" fmla="*/ 20 h 286"/>
              <a:gd name="T16" fmla="*/ 145 w 259"/>
              <a:gd name="T17" fmla="*/ 37 h 286"/>
              <a:gd name="T18" fmla="*/ 243 w 259"/>
              <a:gd name="T19" fmla="*/ 37 h 286"/>
              <a:gd name="T20" fmla="*/ 259 w 259"/>
              <a:gd name="T21" fmla="*/ 53 h 286"/>
              <a:gd name="T22" fmla="*/ 259 w 259"/>
              <a:gd name="T23" fmla="*/ 77 h 286"/>
              <a:gd name="T24" fmla="*/ 249 w 259"/>
              <a:gd name="T25" fmla="*/ 91 h 286"/>
              <a:gd name="T26" fmla="*/ 10 w 259"/>
              <a:gd name="T27" fmla="*/ 91 h 286"/>
              <a:gd name="T28" fmla="*/ 233 w 259"/>
              <a:gd name="T29" fmla="*/ 105 h 286"/>
              <a:gd name="T30" fmla="*/ 220 w 259"/>
              <a:gd name="T31" fmla="*/ 271 h 286"/>
              <a:gd name="T32" fmla="*/ 204 w 259"/>
              <a:gd name="T33" fmla="*/ 286 h 286"/>
              <a:gd name="T34" fmla="*/ 51 w 259"/>
              <a:gd name="T35" fmla="*/ 286 h 286"/>
              <a:gd name="T36" fmla="*/ 35 w 259"/>
              <a:gd name="T37" fmla="*/ 271 h 286"/>
              <a:gd name="T38" fmla="*/ 22 w 259"/>
              <a:gd name="T39" fmla="*/ 105 h 286"/>
              <a:gd name="T40" fmla="*/ 233 w 259"/>
              <a:gd name="T41" fmla="*/ 105 h 286"/>
              <a:gd name="T42" fmla="*/ 73 w 259"/>
              <a:gd name="T43" fmla="*/ 262 h 286"/>
              <a:gd name="T44" fmla="*/ 63 w 259"/>
              <a:gd name="T45" fmla="*/ 128 h 286"/>
              <a:gd name="T46" fmla="*/ 50 w 259"/>
              <a:gd name="T47" fmla="*/ 128 h 286"/>
              <a:gd name="T48" fmla="*/ 60 w 259"/>
              <a:gd name="T49" fmla="*/ 262 h 286"/>
              <a:gd name="T50" fmla="*/ 73 w 259"/>
              <a:gd name="T51" fmla="*/ 262 h 286"/>
              <a:gd name="T52" fmla="*/ 171 w 259"/>
              <a:gd name="T53" fmla="*/ 184 h 286"/>
              <a:gd name="T54" fmla="*/ 135 w 259"/>
              <a:gd name="T55" fmla="*/ 184 h 286"/>
              <a:gd name="T56" fmla="*/ 149 w 259"/>
              <a:gd name="T57" fmla="*/ 147 h 286"/>
              <a:gd name="T58" fmla="*/ 108 w 259"/>
              <a:gd name="T59" fmla="*/ 147 h 286"/>
              <a:gd name="T60" fmla="*/ 87 w 259"/>
              <a:gd name="T61" fmla="*/ 209 h 286"/>
              <a:gd name="T62" fmla="*/ 130 w 259"/>
              <a:gd name="T63" fmla="*/ 209 h 286"/>
              <a:gd name="T64" fmla="*/ 119 w 259"/>
              <a:gd name="T65" fmla="*/ 262 h 286"/>
              <a:gd name="T66" fmla="*/ 171 w 259"/>
              <a:gd name="T67" fmla="*/ 184 h 286"/>
              <a:gd name="T68" fmla="*/ 208 w 259"/>
              <a:gd name="T69" fmla="*/ 128 h 286"/>
              <a:gd name="T70" fmla="*/ 196 w 259"/>
              <a:gd name="T71" fmla="*/ 128 h 286"/>
              <a:gd name="T72" fmla="*/ 186 w 259"/>
              <a:gd name="T73" fmla="*/ 262 h 286"/>
              <a:gd name="T74" fmla="*/ 199 w 259"/>
              <a:gd name="T75" fmla="*/ 262 h 286"/>
              <a:gd name="T76" fmla="*/ 208 w 259"/>
              <a:gd name="T77" fmla="*/ 128 h 2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59" h="286">
                <a:moveTo>
                  <a:pt x="10" y="91"/>
                </a:moveTo>
                <a:cubicBezTo>
                  <a:pt x="4" y="89"/>
                  <a:pt x="0" y="83"/>
                  <a:pt x="0" y="77"/>
                </a:cubicBezTo>
                <a:cubicBezTo>
                  <a:pt x="0" y="53"/>
                  <a:pt x="0" y="53"/>
                  <a:pt x="0" y="53"/>
                </a:cubicBezTo>
                <a:cubicBezTo>
                  <a:pt x="0" y="44"/>
                  <a:pt x="7" y="37"/>
                  <a:pt x="16" y="37"/>
                </a:cubicBezTo>
                <a:cubicBezTo>
                  <a:pt x="105" y="37"/>
                  <a:pt x="105" y="37"/>
                  <a:pt x="105" y="37"/>
                </a:cubicBezTo>
                <a:cubicBezTo>
                  <a:pt x="105" y="20"/>
                  <a:pt x="105" y="20"/>
                  <a:pt x="105" y="20"/>
                </a:cubicBezTo>
                <a:cubicBezTo>
                  <a:pt x="105" y="9"/>
                  <a:pt x="114" y="0"/>
                  <a:pt x="125" y="0"/>
                </a:cubicBezTo>
                <a:cubicBezTo>
                  <a:pt x="136" y="0"/>
                  <a:pt x="145" y="9"/>
                  <a:pt x="145" y="20"/>
                </a:cubicBezTo>
                <a:cubicBezTo>
                  <a:pt x="145" y="37"/>
                  <a:pt x="145" y="37"/>
                  <a:pt x="145" y="37"/>
                </a:cubicBezTo>
                <a:cubicBezTo>
                  <a:pt x="243" y="37"/>
                  <a:pt x="243" y="37"/>
                  <a:pt x="243" y="37"/>
                </a:cubicBezTo>
                <a:cubicBezTo>
                  <a:pt x="252" y="37"/>
                  <a:pt x="259" y="44"/>
                  <a:pt x="259" y="53"/>
                </a:cubicBezTo>
                <a:cubicBezTo>
                  <a:pt x="259" y="77"/>
                  <a:pt x="259" y="77"/>
                  <a:pt x="259" y="77"/>
                </a:cubicBezTo>
                <a:cubicBezTo>
                  <a:pt x="259" y="83"/>
                  <a:pt x="255" y="89"/>
                  <a:pt x="249" y="91"/>
                </a:cubicBezTo>
                <a:lnTo>
                  <a:pt x="10" y="91"/>
                </a:lnTo>
                <a:close/>
                <a:moveTo>
                  <a:pt x="233" y="105"/>
                </a:moveTo>
                <a:cubicBezTo>
                  <a:pt x="220" y="271"/>
                  <a:pt x="220" y="271"/>
                  <a:pt x="220" y="271"/>
                </a:cubicBezTo>
                <a:cubicBezTo>
                  <a:pt x="219" y="280"/>
                  <a:pt x="212" y="286"/>
                  <a:pt x="204" y="286"/>
                </a:cubicBezTo>
                <a:cubicBezTo>
                  <a:pt x="51" y="286"/>
                  <a:pt x="51" y="286"/>
                  <a:pt x="51" y="286"/>
                </a:cubicBezTo>
                <a:cubicBezTo>
                  <a:pt x="43" y="286"/>
                  <a:pt x="36" y="280"/>
                  <a:pt x="35" y="271"/>
                </a:cubicBezTo>
                <a:cubicBezTo>
                  <a:pt x="22" y="105"/>
                  <a:pt x="22" y="105"/>
                  <a:pt x="22" y="105"/>
                </a:cubicBezTo>
                <a:lnTo>
                  <a:pt x="233" y="105"/>
                </a:lnTo>
                <a:close/>
                <a:moveTo>
                  <a:pt x="73" y="262"/>
                </a:moveTo>
                <a:cubicBezTo>
                  <a:pt x="63" y="128"/>
                  <a:pt x="63" y="128"/>
                  <a:pt x="63" y="128"/>
                </a:cubicBezTo>
                <a:cubicBezTo>
                  <a:pt x="50" y="128"/>
                  <a:pt x="50" y="128"/>
                  <a:pt x="50" y="128"/>
                </a:cubicBezTo>
                <a:cubicBezTo>
                  <a:pt x="60" y="262"/>
                  <a:pt x="60" y="262"/>
                  <a:pt x="60" y="262"/>
                </a:cubicBezTo>
                <a:lnTo>
                  <a:pt x="73" y="262"/>
                </a:lnTo>
                <a:close/>
                <a:moveTo>
                  <a:pt x="171" y="184"/>
                </a:moveTo>
                <a:cubicBezTo>
                  <a:pt x="135" y="184"/>
                  <a:pt x="135" y="184"/>
                  <a:pt x="135" y="184"/>
                </a:cubicBezTo>
                <a:cubicBezTo>
                  <a:pt x="149" y="147"/>
                  <a:pt x="149" y="147"/>
                  <a:pt x="149" y="147"/>
                </a:cubicBezTo>
                <a:cubicBezTo>
                  <a:pt x="108" y="147"/>
                  <a:pt x="108" y="147"/>
                  <a:pt x="108" y="147"/>
                </a:cubicBezTo>
                <a:cubicBezTo>
                  <a:pt x="87" y="209"/>
                  <a:pt x="87" y="209"/>
                  <a:pt x="87" y="209"/>
                </a:cubicBezTo>
                <a:cubicBezTo>
                  <a:pt x="130" y="209"/>
                  <a:pt x="130" y="209"/>
                  <a:pt x="130" y="209"/>
                </a:cubicBezTo>
                <a:cubicBezTo>
                  <a:pt x="119" y="262"/>
                  <a:pt x="119" y="262"/>
                  <a:pt x="119" y="262"/>
                </a:cubicBezTo>
                <a:lnTo>
                  <a:pt x="171" y="184"/>
                </a:lnTo>
                <a:close/>
                <a:moveTo>
                  <a:pt x="208" y="128"/>
                </a:moveTo>
                <a:cubicBezTo>
                  <a:pt x="196" y="128"/>
                  <a:pt x="196" y="128"/>
                  <a:pt x="196" y="128"/>
                </a:cubicBezTo>
                <a:cubicBezTo>
                  <a:pt x="186" y="262"/>
                  <a:pt x="186" y="262"/>
                  <a:pt x="186" y="262"/>
                </a:cubicBezTo>
                <a:cubicBezTo>
                  <a:pt x="199" y="262"/>
                  <a:pt x="199" y="262"/>
                  <a:pt x="199" y="262"/>
                </a:cubicBezTo>
                <a:lnTo>
                  <a:pt x="208" y="128"/>
                </a:lnTo>
                <a:close/>
              </a:path>
            </a:pathLst>
          </a:custGeom>
          <a:solidFill>
            <a:srgbClr val="7F818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8"/>
            <a:endParaRPr lang="es-MX" sz="18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5" name="53 Grupo"/>
          <p:cNvGrpSpPr>
            <a:grpSpLocks noChangeAspect="1"/>
          </p:cNvGrpSpPr>
          <p:nvPr/>
        </p:nvGrpSpPr>
        <p:grpSpPr>
          <a:xfrm>
            <a:off x="5005503" y="1773020"/>
            <a:ext cx="233700" cy="324000"/>
            <a:chOff x="6011863" y="2865437"/>
            <a:chExt cx="1516062" cy="2101851"/>
          </a:xfrm>
          <a:solidFill>
            <a:srgbClr val="7F8184"/>
          </a:solidFill>
        </p:grpSpPr>
        <p:sp>
          <p:nvSpPr>
            <p:cNvPr id="76" name="Freeform 23"/>
            <p:cNvSpPr>
              <a:spLocks/>
            </p:cNvSpPr>
            <p:nvPr/>
          </p:nvSpPr>
          <p:spPr bwMode="auto">
            <a:xfrm>
              <a:off x="6064250" y="3244850"/>
              <a:ext cx="155575" cy="112713"/>
            </a:xfrm>
            <a:custGeom>
              <a:avLst/>
              <a:gdLst>
                <a:gd name="T0" fmla="*/ 88 w 98"/>
                <a:gd name="T1" fmla="*/ 0 h 71"/>
                <a:gd name="T2" fmla="*/ 0 w 98"/>
                <a:gd name="T3" fmla="*/ 0 h 71"/>
                <a:gd name="T4" fmla="*/ 0 w 98"/>
                <a:gd name="T5" fmla="*/ 71 h 71"/>
                <a:gd name="T6" fmla="*/ 98 w 98"/>
                <a:gd name="T7" fmla="*/ 71 h 71"/>
                <a:gd name="T8" fmla="*/ 88 w 98"/>
                <a:gd name="T9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71">
                  <a:moveTo>
                    <a:pt x="88" y="0"/>
                  </a:moveTo>
                  <a:lnTo>
                    <a:pt x="0" y="0"/>
                  </a:lnTo>
                  <a:lnTo>
                    <a:pt x="0" y="71"/>
                  </a:lnTo>
                  <a:lnTo>
                    <a:pt x="98" y="71"/>
                  </a:lnTo>
                  <a:lnTo>
                    <a:pt x="8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/>
              <a:endParaRPr lang="es-MX"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7" name="Freeform 24"/>
            <p:cNvSpPr>
              <a:spLocks/>
            </p:cNvSpPr>
            <p:nvPr/>
          </p:nvSpPr>
          <p:spPr bwMode="auto">
            <a:xfrm>
              <a:off x="6124575" y="2865437"/>
              <a:ext cx="574675" cy="330200"/>
            </a:xfrm>
            <a:custGeom>
              <a:avLst/>
              <a:gdLst>
                <a:gd name="T0" fmla="*/ 94 w 152"/>
                <a:gd name="T1" fmla="*/ 60 h 88"/>
                <a:gd name="T2" fmla="*/ 152 w 152"/>
                <a:gd name="T3" fmla="*/ 8 h 88"/>
                <a:gd name="T4" fmla="*/ 111 w 152"/>
                <a:gd name="T5" fmla="*/ 29 h 88"/>
                <a:gd name="T6" fmla="*/ 5 w 152"/>
                <a:gd name="T7" fmla="*/ 88 h 88"/>
                <a:gd name="T8" fmla="*/ 94 w 152"/>
                <a:gd name="T9" fmla="*/ 6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88">
                  <a:moveTo>
                    <a:pt x="94" y="60"/>
                  </a:moveTo>
                  <a:cubicBezTo>
                    <a:pt x="129" y="60"/>
                    <a:pt x="152" y="8"/>
                    <a:pt x="152" y="8"/>
                  </a:cubicBezTo>
                  <a:cubicBezTo>
                    <a:pt x="152" y="8"/>
                    <a:pt x="134" y="24"/>
                    <a:pt x="111" y="29"/>
                  </a:cubicBezTo>
                  <a:cubicBezTo>
                    <a:pt x="67" y="37"/>
                    <a:pt x="0" y="0"/>
                    <a:pt x="5" y="88"/>
                  </a:cubicBezTo>
                  <a:cubicBezTo>
                    <a:pt x="21" y="52"/>
                    <a:pt x="35" y="61"/>
                    <a:pt x="94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/>
              <a:endParaRPr lang="es-MX"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8" name="Freeform 25"/>
            <p:cNvSpPr>
              <a:spLocks noEditPoints="1"/>
            </p:cNvSpPr>
            <p:nvPr/>
          </p:nvSpPr>
          <p:spPr bwMode="auto">
            <a:xfrm>
              <a:off x="6011863" y="3614738"/>
              <a:ext cx="1516062" cy="1352550"/>
            </a:xfrm>
            <a:custGeom>
              <a:avLst/>
              <a:gdLst>
                <a:gd name="T0" fmla="*/ 360 w 401"/>
                <a:gd name="T1" fmla="*/ 91 h 359"/>
                <a:gd name="T2" fmla="*/ 377 w 401"/>
                <a:gd name="T3" fmla="*/ 77 h 359"/>
                <a:gd name="T4" fmla="*/ 243 w 401"/>
                <a:gd name="T5" fmla="*/ 0 h 359"/>
                <a:gd name="T6" fmla="*/ 180 w 401"/>
                <a:gd name="T7" fmla="*/ 5 h 359"/>
                <a:gd name="T8" fmla="*/ 150 w 401"/>
                <a:gd name="T9" fmla="*/ 54 h 359"/>
                <a:gd name="T10" fmla="*/ 110 w 401"/>
                <a:gd name="T11" fmla="*/ 91 h 359"/>
                <a:gd name="T12" fmla="*/ 128 w 401"/>
                <a:gd name="T13" fmla="*/ 121 h 359"/>
                <a:gd name="T14" fmla="*/ 0 w 401"/>
                <a:gd name="T15" fmla="*/ 192 h 359"/>
                <a:gd name="T16" fmla="*/ 0 w 401"/>
                <a:gd name="T17" fmla="*/ 359 h 359"/>
                <a:gd name="T18" fmla="*/ 94 w 401"/>
                <a:gd name="T19" fmla="*/ 306 h 359"/>
                <a:gd name="T20" fmla="*/ 75 w 401"/>
                <a:gd name="T21" fmla="*/ 241 h 359"/>
                <a:gd name="T22" fmla="*/ 113 w 401"/>
                <a:gd name="T23" fmla="*/ 254 h 359"/>
                <a:gd name="T24" fmla="*/ 108 w 401"/>
                <a:gd name="T25" fmla="*/ 298 h 359"/>
                <a:gd name="T26" fmla="*/ 114 w 401"/>
                <a:gd name="T27" fmla="*/ 359 h 359"/>
                <a:gd name="T28" fmla="*/ 198 w 401"/>
                <a:gd name="T29" fmla="*/ 306 h 359"/>
                <a:gd name="T30" fmla="*/ 179 w 401"/>
                <a:gd name="T31" fmla="*/ 241 h 359"/>
                <a:gd name="T32" fmla="*/ 216 w 401"/>
                <a:gd name="T33" fmla="*/ 254 h 359"/>
                <a:gd name="T34" fmla="*/ 211 w 401"/>
                <a:gd name="T35" fmla="*/ 298 h 359"/>
                <a:gd name="T36" fmla="*/ 218 w 401"/>
                <a:gd name="T37" fmla="*/ 359 h 359"/>
                <a:gd name="T38" fmla="*/ 302 w 401"/>
                <a:gd name="T39" fmla="*/ 306 h 359"/>
                <a:gd name="T40" fmla="*/ 282 w 401"/>
                <a:gd name="T41" fmla="*/ 241 h 359"/>
                <a:gd name="T42" fmla="*/ 320 w 401"/>
                <a:gd name="T43" fmla="*/ 254 h 359"/>
                <a:gd name="T44" fmla="*/ 315 w 401"/>
                <a:gd name="T45" fmla="*/ 298 h 359"/>
                <a:gd name="T46" fmla="*/ 322 w 401"/>
                <a:gd name="T47" fmla="*/ 359 h 359"/>
                <a:gd name="T48" fmla="*/ 401 w 401"/>
                <a:gd name="T49" fmla="*/ 192 h 359"/>
                <a:gd name="T50" fmla="*/ 246 w 401"/>
                <a:gd name="T51" fmla="*/ 140 h 359"/>
                <a:gd name="T52" fmla="*/ 226 w 401"/>
                <a:gd name="T53" fmla="*/ 105 h 359"/>
                <a:gd name="T54" fmla="*/ 246 w 401"/>
                <a:gd name="T55" fmla="*/ 140 h 359"/>
                <a:gd name="T56" fmla="*/ 270 w 401"/>
                <a:gd name="T57" fmla="*/ 140 h 359"/>
                <a:gd name="T58" fmla="*/ 290 w 401"/>
                <a:gd name="T59" fmla="*/ 105 h 359"/>
                <a:gd name="T60" fmla="*/ 333 w 401"/>
                <a:gd name="T61" fmla="*/ 140 h 359"/>
                <a:gd name="T62" fmla="*/ 313 w 401"/>
                <a:gd name="T63" fmla="*/ 105 h 359"/>
                <a:gd name="T64" fmla="*/ 333 w 401"/>
                <a:gd name="T65" fmla="*/ 140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01" h="359">
                  <a:moveTo>
                    <a:pt x="360" y="192"/>
                  </a:moveTo>
                  <a:cubicBezTo>
                    <a:pt x="360" y="91"/>
                    <a:pt x="360" y="91"/>
                    <a:pt x="360" y="91"/>
                  </a:cubicBezTo>
                  <a:cubicBezTo>
                    <a:pt x="377" y="91"/>
                    <a:pt x="377" y="91"/>
                    <a:pt x="377" y="91"/>
                  </a:cubicBezTo>
                  <a:cubicBezTo>
                    <a:pt x="377" y="77"/>
                    <a:pt x="377" y="77"/>
                    <a:pt x="377" y="77"/>
                  </a:cubicBezTo>
                  <a:cubicBezTo>
                    <a:pt x="322" y="46"/>
                    <a:pt x="322" y="46"/>
                    <a:pt x="322" y="46"/>
                  </a:cubicBezTo>
                  <a:cubicBezTo>
                    <a:pt x="243" y="0"/>
                    <a:pt x="243" y="0"/>
                    <a:pt x="243" y="0"/>
                  </a:cubicBezTo>
                  <a:cubicBezTo>
                    <a:pt x="180" y="37"/>
                    <a:pt x="180" y="37"/>
                    <a:pt x="180" y="37"/>
                  </a:cubicBezTo>
                  <a:cubicBezTo>
                    <a:pt x="180" y="5"/>
                    <a:pt x="180" y="5"/>
                    <a:pt x="180" y="5"/>
                  </a:cubicBezTo>
                  <a:cubicBezTo>
                    <a:pt x="150" y="5"/>
                    <a:pt x="150" y="5"/>
                    <a:pt x="150" y="5"/>
                  </a:cubicBezTo>
                  <a:cubicBezTo>
                    <a:pt x="150" y="54"/>
                    <a:pt x="150" y="54"/>
                    <a:pt x="150" y="54"/>
                  </a:cubicBezTo>
                  <a:cubicBezTo>
                    <a:pt x="110" y="77"/>
                    <a:pt x="110" y="77"/>
                    <a:pt x="110" y="77"/>
                  </a:cubicBezTo>
                  <a:cubicBezTo>
                    <a:pt x="110" y="91"/>
                    <a:pt x="110" y="91"/>
                    <a:pt x="110" y="91"/>
                  </a:cubicBezTo>
                  <a:cubicBezTo>
                    <a:pt x="128" y="91"/>
                    <a:pt x="128" y="91"/>
                    <a:pt x="128" y="91"/>
                  </a:cubicBezTo>
                  <a:cubicBezTo>
                    <a:pt x="128" y="121"/>
                    <a:pt x="128" y="121"/>
                    <a:pt x="128" y="121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359"/>
                    <a:pt x="0" y="359"/>
                    <a:pt x="0" y="359"/>
                  </a:cubicBezTo>
                  <a:cubicBezTo>
                    <a:pt x="97" y="359"/>
                    <a:pt x="97" y="359"/>
                    <a:pt x="97" y="359"/>
                  </a:cubicBezTo>
                  <a:cubicBezTo>
                    <a:pt x="110" y="337"/>
                    <a:pt x="96" y="309"/>
                    <a:pt x="94" y="306"/>
                  </a:cubicBezTo>
                  <a:cubicBezTo>
                    <a:pt x="79" y="284"/>
                    <a:pt x="84" y="256"/>
                    <a:pt x="87" y="245"/>
                  </a:cubicBezTo>
                  <a:cubicBezTo>
                    <a:pt x="75" y="241"/>
                    <a:pt x="75" y="241"/>
                    <a:pt x="75" y="241"/>
                  </a:cubicBezTo>
                  <a:cubicBezTo>
                    <a:pt x="105" y="215"/>
                    <a:pt x="105" y="215"/>
                    <a:pt x="105" y="215"/>
                  </a:cubicBezTo>
                  <a:cubicBezTo>
                    <a:pt x="113" y="254"/>
                    <a:pt x="113" y="254"/>
                    <a:pt x="113" y="254"/>
                  </a:cubicBezTo>
                  <a:cubicBezTo>
                    <a:pt x="102" y="250"/>
                    <a:pt x="102" y="250"/>
                    <a:pt x="102" y="250"/>
                  </a:cubicBezTo>
                  <a:cubicBezTo>
                    <a:pt x="99" y="260"/>
                    <a:pt x="97" y="281"/>
                    <a:pt x="108" y="298"/>
                  </a:cubicBezTo>
                  <a:cubicBezTo>
                    <a:pt x="108" y="298"/>
                    <a:pt x="108" y="298"/>
                    <a:pt x="108" y="298"/>
                  </a:cubicBezTo>
                  <a:cubicBezTo>
                    <a:pt x="109" y="300"/>
                    <a:pt x="126" y="330"/>
                    <a:pt x="114" y="359"/>
                  </a:cubicBezTo>
                  <a:cubicBezTo>
                    <a:pt x="200" y="359"/>
                    <a:pt x="200" y="359"/>
                    <a:pt x="200" y="359"/>
                  </a:cubicBezTo>
                  <a:cubicBezTo>
                    <a:pt x="213" y="337"/>
                    <a:pt x="199" y="309"/>
                    <a:pt x="198" y="306"/>
                  </a:cubicBezTo>
                  <a:cubicBezTo>
                    <a:pt x="183" y="284"/>
                    <a:pt x="187" y="256"/>
                    <a:pt x="190" y="245"/>
                  </a:cubicBezTo>
                  <a:cubicBezTo>
                    <a:pt x="179" y="241"/>
                    <a:pt x="179" y="241"/>
                    <a:pt x="179" y="241"/>
                  </a:cubicBezTo>
                  <a:cubicBezTo>
                    <a:pt x="209" y="215"/>
                    <a:pt x="209" y="215"/>
                    <a:pt x="209" y="215"/>
                  </a:cubicBezTo>
                  <a:cubicBezTo>
                    <a:pt x="216" y="254"/>
                    <a:pt x="216" y="254"/>
                    <a:pt x="216" y="254"/>
                  </a:cubicBezTo>
                  <a:cubicBezTo>
                    <a:pt x="205" y="250"/>
                    <a:pt x="205" y="250"/>
                    <a:pt x="205" y="250"/>
                  </a:cubicBezTo>
                  <a:cubicBezTo>
                    <a:pt x="203" y="260"/>
                    <a:pt x="200" y="281"/>
                    <a:pt x="211" y="298"/>
                  </a:cubicBezTo>
                  <a:cubicBezTo>
                    <a:pt x="211" y="298"/>
                    <a:pt x="212" y="298"/>
                    <a:pt x="212" y="298"/>
                  </a:cubicBezTo>
                  <a:cubicBezTo>
                    <a:pt x="213" y="300"/>
                    <a:pt x="229" y="330"/>
                    <a:pt x="218" y="359"/>
                  </a:cubicBezTo>
                  <a:cubicBezTo>
                    <a:pt x="304" y="359"/>
                    <a:pt x="304" y="359"/>
                    <a:pt x="304" y="359"/>
                  </a:cubicBezTo>
                  <a:cubicBezTo>
                    <a:pt x="317" y="337"/>
                    <a:pt x="303" y="309"/>
                    <a:pt x="302" y="306"/>
                  </a:cubicBezTo>
                  <a:cubicBezTo>
                    <a:pt x="286" y="284"/>
                    <a:pt x="291" y="256"/>
                    <a:pt x="294" y="245"/>
                  </a:cubicBezTo>
                  <a:cubicBezTo>
                    <a:pt x="282" y="241"/>
                    <a:pt x="282" y="241"/>
                    <a:pt x="282" y="241"/>
                  </a:cubicBezTo>
                  <a:cubicBezTo>
                    <a:pt x="312" y="215"/>
                    <a:pt x="312" y="215"/>
                    <a:pt x="312" y="215"/>
                  </a:cubicBezTo>
                  <a:cubicBezTo>
                    <a:pt x="320" y="254"/>
                    <a:pt x="320" y="254"/>
                    <a:pt x="320" y="254"/>
                  </a:cubicBezTo>
                  <a:cubicBezTo>
                    <a:pt x="309" y="250"/>
                    <a:pt x="309" y="250"/>
                    <a:pt x="309" y="250"/>
                  </a:cubicBezTo>
                  <a:cubicBezTo>
                    <a:pt x="307" y="260"/>
                    <a:pt x="304" y="281"/>
                    <a:pt x="315" y="298"/>
                  </a:cubicBezTo>
                  <a:cubicBezTo>
                    <a:pt x="315" y="298"/>
                    <a:pt x="315" y="298"/>
                    <a:pt x="315" y="298"/>
                  </a:cubicBezTo>
                  <a:cubicBezTo>
                    <a:pt x="316" y="300"/>
                    <a:pt x="333" y="330"/>
                    <a:pt x="322" y="359"/>
                  </a:cubicBezTo>
                  <a:cubicBezTo>
                    <a:pt x="401" y="359"/>
                    <a:pt x="401" y="359"/>
                    <a:pt x="401" y="359"/>
                  </a:cubicBezTo>
                  <a:cubicBezTo>
                    <a:pt x="401" y="192"/>
                    <a:pt x="401" y="192"/>
                    <a:pt x="401" y="192"/>
                  </a:cubicBezTo>
                  <a:lnTo>
                    <a:pt x="360" y="192"/>
                  </a:lnTo>
                  <a:close/>
                  <a:moveTo>
                    <a:pt x="246" y="140"/>
                  </a:moveTo>
                  <a:cubicBezTo>
                    <a:pt x="226" y="140"/>
                    <a:pt x="226" y="140"/>
                    <a:pt x="226" y="140"/>
                  </a:cubicBezTo>
                  <a:cubicBezTo>
                    <a:pt x="226" y="105"/>
                    <a:pt x="226" y="105"/>
                    <a:pt x="226" y="105"/>
                  </a:cubicBezTo>
                  <a:cubicBezTo>
                    <a:pt x="246" y="105"/>
                    <a:pt x="246" y="105"/>
                    <a:pt x="246" y="105"/>
                  </a:cubicBezTo>
                  <a:lnTo>
                    <a:pt x="246" y="140"/>
                  </a:lnTo>
                  <a:close/>
                  <a:moveTo>
                    <a:pt x="290" y="140"/>
                  </a:moveTo>
                  <a:cubicBezTo>
                    <a:pt x="270" y="140"/>
                    <a:pt x="270" y="140"/>
                    <a:pt x="270" y="140"/>
                  </a:cubicBezTo>
                  <a:cubicBezTo>
                    <a:pt x="270" y="105"/>
                    <a:pt x="270" y="105"/>
                    <a:pt x="270" y="105"/>
                  </a:cubicBezTo>
                  <a:cubicBezTo>
                    <a:pt x="290" y="105"/>
                    <a:pt x="290" y="105"/>
                    <a:pt x="290" y="105"/>
                  </a:cubicBezTo>
                  <a:lnTo>
                    <a:pt x="290" y="140"/>
                  </a:lnTo>
                  <a:close/>
                  <a:moveTo>
                    <a:pt x="333" y="140"/>
                  </a:moveTo>
                  <a:cubicBezTo>
                    <a:pt x="313" y="140"/>
                    <a:pt x="313" y="140"/>
                    <a:pt x="313" y="140"/>
                  </a:cubicBezTo>
                  <a:cubicBezTo>
                    <a:pt x="313" y="105"/>
                    <a:pt x="313" y="105"/>
                    <a:pt x="313" y="105"/>
                  </a:cubicBezTo>
                  <a:cubicBezTo>
                    <a:pt x="333" y="105"/>
                    <a:pt x="333" y="105"/>
                    <a:pt x="333" y="105"/>
                  </a:cubicBezTo>
                  <a:lnTo>
                    <a:pt x="333" y="1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/>
              <a:endParaRPr lang="es-MX"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9" name="Freeform 26"/>
            <p:cNvSpPr>
              <a:spLocks/>
            </p:cNvSpPr>
            <p:nvPr/>
          </p:nvSpPr>
          <p:spPr bwMode="auto">
            <a:xfrm>
              <a:off x="6064250" y="3403600"/>
              <a:ext cx="242887" cy="617538"/>
            </a:xfrm>
            <a:custGeom>
              <a:avLst/>
              <a:gdLst>
                <a:gd name="T0" fmla="*/ 103 w 153"/>
                <a:gd name="T1" fmla="*/ 0 h 389"/>
                <a:gd name="T2" fmla="*/ 0 w 153"/>
                <a:gd name="T3" fmla="*/ 0 h 389"/>
                <a:gd name="T4" fmla="*/ 0 w 153"/>
                <a:gd name="T5" fmla="*/ 389 h 389"/>
                <a:gd name="T6" fmla="*/ 153 w 153"/>
                <a:gd name="T7" fmla="*/ 389 h 389"/>
                <a:gd name="T8" fmla="*/ 103 w 153"/>
                <a:gd name="T9" fmla="*/ 0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3" h="389">
                  <a:moveTo>
                    <a:pt x="103" y="0"/>
                  </a:moveTo>
                  <a:lnTo>
                    <a:pt x="0" y="0"/>
                  </a:lnTo>
                  <a:lnTo>
                    <a:pt x="0" y="389"/>
                  </a:lnTo>
                  <a:lnTo>
                    <a:pt x="153" y="389"/>
                  </a:lnTo>
                  <a:lnTo>
                    <a:pt x="10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/>
              <a:endParaRPr lang="es-MX"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7174" name="Picture 6" descr="Resultado de imagen para metano"/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79" r="40521"/>
          <a:stretch/>
        </p:blipFill>
        <p:spPr bwMode="auto">
          <a:xfrm>
            <a:off x="6233066" y="2136060"/>
            <a:ext cx="354462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Resultado de imagen para semarnat"/>
          <p:cNvPicPr>
            <a:picLocks noChangeAspect="1" noChangeArrowheads="1"/>
          </p:cNvPicPr>
          <p:nvPr/>
        </p:nvPicPr>
        <p:blipFill rotWithShape="1"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3" t="26556" r="38022" b="40738"/>
          <a:stretch/>
        </p:blipFill>
        <p:spPr bwMode="auto">
          <a:xfrm>
            <a:off x="2131917" y="2824925"/>
            <a:ext cx="665513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" name="CuadroTexto 84"/>
          <p:cNvSpPr txBox="1"/>
          <p:nvPr/>
        </p:nvSpPr>
        <p:spPr>
          <a:xfrm>
            <a:off x="31474" y="467906"/>
            <a:ext cx="2491531" cy="265202"/>
          </a:xfrm>
          <a:prstGeom prst="roundRect">
            <a:avLst/>
          </a:prstGeom>
          <a:solidFill>
            <a:srgbClr val="203864"/>
          </a:solidFill>
          <a:ln w="9525" cap="flat" cmpd="sng" algn="ctr">
            <a:solidFill>
              <a:srgbClr val="20386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s-ES_tradnl"/>
            </a:defPPr>
            <a:lvl1pPr marL="0" marR="0" indent="0" algn="ctr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 kumimoji="0" sz="16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>
              <a:defRPr sz="2400"/>
            </a:lvl2pPr>
            <a:lvl3pPr marL="914400">
              <a:defRPr sz="2400"/>
            </a:lvl3pPr>
            <a:lvl4pPr marL="1371600">
              <a:defRPr sz="2400"/>
            </a:lvl4pPr>
            <a:lvl5pPr marL="1828800">
              <a:defRPr sz="2400"/>
            </a:lvl5pPr>
            <a:lvl6pPr marL="2286000" defTabSz="457200">
              <a:defRPr sz="2400"/>
            </a:lvl6pPr>
            <a:lvl7pPr marL="2743200" defTabSz="457200">
              <a:defRPr sz="2400"/>
            </a:lvl7pPr>
            <a:lvl8pPr marL="3200400" defTabSz="457200">
              <a:defRPr sz="2400"/>
            </a:lvl8pPr>
            <a:lvl9pPr marL="3657600" defTabSz="457200">
              <a:defRPr sz="2400"/>
            </a:lvl9pPr>
          </a:lstStyle>
          <a:p>
            <a:pPr defTabSz="914378"/>
            <a:r>
              <a:rPr lang="es-MX" sz="1200" dirty="0">
                <a:solidFill>
                  <a:prstClr val="white"/>
                </a:solidFill>
              </a:rPr>
              <a:t>Ley de la Industria Eléctrica</a:t>
            </a:r>
          </a:p>
        </p:txBody>
      </p:sp>
      <p:grpSp>
        <p:nvGrpSpPr>
          <p:cNvPr id="4" name="3 Grupo"/>
          <p:cNvGrpSpPr/>
          <p:nvPr/>
        </p:nvGrpSpPr>
        <p:grpSpPr>
          <a:xfrm>
            <a:off x="6017733" y="4490319"/>
            <a:ext cx="1895069" cy="540000"/>
            <a:chOff x="9486260" y="6013060"/>
            <a:chExt cx="2526759" cy="720000"/>
          </a:xfrm>
        </p:grpSpPr>
        <p:sp>
          <p:nvSpPr>
            <p:cNvPr id="107" name="Rectángulo redondeado 106"/>
            <p:cNvSpPr/>
            <p:nvPr/>
          </p:nvSpPr>
          <p:spPr>
            <a:xfrm>
              <a:off x="9565019" y="6013060"/>
              <a:ext cx="2448000" cy="720000"/>
            </a:xfrm>
            <a:prstGeom prst="roundRect">
              <a:avLst/>
            </a:prstGeom>
            <a:ln>
              <a:solidFill>
                <a:srgbClr val="FF6600"/>
              </a:solidFill>
              <a:prstDash val="dash"/>
            </a:ln>
          </p:spPr>
          <p:txBody>
            <a:bodyPr wrap="square" anchor="b">
              <a:noAutofit/>
            </a:bodyPr>
            <a:lstStyle/>
            <a:p>
              <a:pPr algn="just" defTabSz="914378"/>
              <a:r>
                <a:rPr lang="es-MX" sz="700" dirty="0">
                  <a:solidFill>
                    <a:srgbClr val="FF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Emitir Criterios de eficiencias mínimas y de emisiones contaminantes.</a:t>
              </a:r>
            </a:p>
          </p:txBody>
        </p:sp>
        <p:sp>
          <p:nvSpPr>
            <p:cNvPr id="117" name="Elipse 116"/>
            <p:cNvSpPr/>
            <p:nvPr/>
          </p:nvSpPr>
          <p:spPr bwMode="auto">
            <a:xfrm>
              <a:off x="9486260" y="6295359"/>
              <a:ext cx="144000" cy="144000"/>
            </a:xfrm>
            <a:prstGeom prst="ellipse">
              <a:avLst/>
            </a:prstGeom>
            <a:solidFill>
              <a:srgbClr val="FF6600"/>
            </a:solidFill>
            <a:ln w="952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55"/>
              <a:endParaRPr lang="es-MX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86" name="Picture 4" descr="Resultado de imagen para semarnat"/>
            <p:cNvPicPr>
              <a:picLocks noChangeAspect="1" noChangeArrowheads="1"/>
            </p:cNvPicPr>
            <p:nvPr/>
          </p:nvPicPr>
          <p:blipFill rotWithShape="1"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23" t="26556" r="38022" b="40738"/>
            <a:stretch/>
          </p:blipFill>
          <p:spPr bwMode="auto">
            <a:xfrm>
              <a:off x="10747927" y="6061077"/>
              <a:ext cx="887351" cy="19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9" name="Imagen 88"/>
            <p:cNvPicPr>
              <a:picLocks noChangeAspect="1"/>
            </p:cNvPicPr>
            <p:nvPr/>
          </p:nvPicPr>
          <p:blipFill rotWithShape="1">
            <a:blip r:embed="rId13"/>
            <a:srcRect l="22195" t="81344" r="70523" b="14808"/>
            <a:stretch/>
          </p:blipFill>
          <p:spPr>
            <a:xfrm>
              <a:off x="9885421" y="6084291"/>
              <a:ext cx="645817" cy="192000"/>
            </a:xfrm>
            <a:prstGeom prst="rect">
              <a:avLst/>
            </a:prstGeom>
          </p:spPr>
        </p:pic>
      </p:grpSp>
      <p:grpSp>
        <p:nvGrpSpPr>
          <p:cNvPr id="91" name="172 Grupo"/>
          <p:cNvGrpSpPr/>
          <p:nvPr/>
        </p:nvGrpSpPr>
        <p:grpSpPr>
          <a:xfrm>
            <a:off x="3390411" y="2638216"/>
            <a:ext cx="2376553" cy="802145"/>
            <a:chOff x="0" y="1509713"/>
            <a:chExt cx="9144000" cy="3838576"/>
          </a:xfrm>
        </p:grpSpPr>
        <p:sp>
          <p:nvSpPr>
            <p:cNvPr id="99" name="Oval 5"/>
            <p:cNvSpPr>
              <a:spLocks noChangeArrowheads="1"/>
            </p:cNvSpPr>
            <p:nvPr/>
          </p:nvSpPr>
          <p:spPr bwMode="auto">
            <a:xfrm>
              <a:off x="6675438" y="3548063"/>
              <a:ext cx="968375" cy="968375"/>
            </a:xfrm>
            <a:prstGeom prst="ellipse">
              <a:avLst/>
            </a:prstGeom>
            <a:solidFill>
              <a:srgbClr val="A5DB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/>
              <a:endParaRPr lang="es-MX"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0" name="Freeform 6"/>
            <p:cNvSpPr>
              <a:spLocks/>
            </p:cNvSpPr>
            <p:nvPr/>
          </p:nvSpPr>
          <p:spPr bwMode="auto">
            <a:xfrm>
              <a:off x="1530350" y="1509713"/>
              <a:ext cx="5629275" cy="3492500"/>
            </a:xfrm>
            <a:custGeom>
              <a:avLst/>
              <a:gdLst>
                <a:gd name="T0" fmla="*/ 469 w 570"/>
                <a:gd name="T1" fmla="*/ 102 h 353"/>
                <a:gd name="T2" fmla="*/ 462 w 570"/>
                <a:gd name="T3" fmla="*/ 102 h 353"/>
                <a:gd name="T4" fmla="*/ 363 w 570"/>
                <a:gd name="T5" fmla="*/ 20 h 353"/>
                <a:gd name="T6" fmla="*/ 291 w 570"/>
                <a:gd name="T7" fmla="*/ 49 h 353"/>
                <a:gd name="T8" fmla="*/ 204 w 570"/>
                <a:gd name="T9" fmla="*/ 0 h 353"/>
                <a:gd name="T10" fmla="*/ 105 w 570"/>
                <a:gd name="T11" fmla="*/ 82 h 353"/>
                <a:gd name="T12" fmla="*/ 0 w 570"/>
                <a:gd name="T13" fmla="*/ 215 h 353"/>
                <a:gd name="T14" fmla="*/ 140 w 570"/>
                <a:gd name="T15" fmla="*/ 353 h 353"/>
                <a:gd name="T16" fmla="*/ 228 w 570"/>
                <a:gd name="T17" fmla="*/ 322 h 353"/>
                <a:gd name="T18" fmla="*/ 295 w 570"/>
                <a:gd name="T19" fmla="*/ 339 h 353"/>
                <a:gd name="T20" fmla="*/ 409 w 570"/>
                <a:gd name="T21" fmla="*/ 281 h 353"/>
                <a:gd name="T22" fmla="*/ 469 w 570"/>
                <a:gd name="T23" fmla="*/ 301 h 353"/>
                <a:gd name="T24" fmla="*/ 570 w 570"/>
                <a:gd name="T25" fmla="*/ 201 h 353"/>
                <a:gd name="T26" fmla="*/ 469 w 570"/>
                <a:gd name="T27" fmla="*/ 102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0" h="353">
                  <a:moveTo>
                    <a:pt x="469" y="102"/>
                  </a:moveTo>
                  <a:cubicBezTo>
                    <a:pt x="467" y="102"/>
                    <a:pt x="464" y="102"/>
                    <a:pt x="462" y="102"/>
                  </a:cubicBezTo>
                  <a:cubicBezTo>
                    <a:pt x="453" y="56"/>
                    <a:pt x="412" y="20"/>
                    <a:pt x="363" y="20"/>
                  </a:cubicBezTo>
                  <a:cubicBezTo>
                    <a:pt x="335" y="20"/>
                    <a:pt x="310" y="31"/>
                    <a:pt x="291" y="49"/>
                  </a:cubicBezTo>
                  <a:cubicBezTo>
                    <a:pt x="274" y="20"/>
                    <a:pt x="241" y="0"/>
                    <a:pt x="204" y="0"/>
                  </a:cubicBezTo>
                  <a:cubicBezTo>
                    <a:pt x="155" y="0"/>
                    <a:pt x="113" y="36"/>
                    <a:pt x="105" y="82"/>
                  </a:cubicBezTo>
                  <a:cubicBezTo>
                    <a:pt x="45" y="98"/>
                    <a:pt x="0" y="151"/>
                    <a:pt x="0" y="215"/>
                  </a:cubicBezTo>
                  <a:cubicBezTo>
                    <a:pt x="0" y="291"/>
                    <a:pt x="63" y="353"/>
                    <a:pt x="140" y="353"/>
                  </a:cubicBezTo>
                  <a:cubicBezTo>
                    <a:pt x="173" y="353"/>
                    <a:pt x="204" y="341"/>
                    <a:pt x="228" y="322"/>
                  </a:cubicBezTo>
                  <a:cubicBezTo>
                    <a:pt x="248" y="332"/>
                    <a:pt x="271" y="339"/>
                    <a:pt x="295" y="339"/>
                  </a:cubicBezTo>
                  <a:cubicBezTo>
                    <a:pt x="342" y="339"/>
                    <a:pt x="384" y="316"/>
                    <a:pt x="409" y="281"/>
                  </a:cubicBezTo>
                  <a:cubicBezTo>
                    <a:pt x="426" y="293"/>
                    <a:pt x="447" y="301"/>
                    <a:pt x="469" y="301"/>
                  </a:cubicBezTo>
                  <a:cubicBezTo>
                    <a:pt x="525" y="301"/>
                    <a:pt x="570" y="256"/>
                    <a:pt x="570" y="201"/>
                  </a:cubicBezTo>
                  <a:cubicBezTo>
                    <a:pt x="570" y="146"/>
                    <a:pt x="525" y="102"/>
                    <a:pt x="469" y="102"/>
                  </a:cubicBezTo>
                </a:path>
              </a:pathLst>
            </a:custGeom>
            <a:solidFill>
              <a:srgbClr val="C9E9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/>
              <a:endParaRPr lang="es-MX"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1" name="Freeform 7"/>
            <p:cNvSpPr>
              <a:spLocks/>
            </p:cNvSpPr>
            <p:nvPr/>
          </p:nvSpPr>
          <p:spPr bwMode="auto">
            <a:xfrm>
              <a:off x="3732213" y="2568576"/>
              <a:ext cx="2192338" cy="1393825"/>
            </a:xfrm>
            <a:custGeom>
              <a:avLst/>
              <a:gdLst>
                <a:gd name="T0" fmla="*/ 859 w 1381"/>
                <a:gd name="T1" fmla="*/ 50 h 878"/>
                <a:gd name="T2" fmla="*/ 809 w 1381"/>
                <a:gd name="T3" fmla="*/ 143 h 878"/>
                <a:gd name="T4" fmla="*/ 740 w 1381"/>
                <a:gd name="T5" fmla="*/ 0 h 878"/>
                <a:gd name="T6" fmla="*/ 684 w 1381"/>
                <a:gd name="T7" fmla="*/ 237 h 878"/>
                <a:gd name="T8" fmla="*/ 641 w 1381"/>
                <a:gd name="T9" fmla="*/ 99 h 878"/>
                <a:gd name="T10" fmla="*/ 604 w 1381"/>
                <a:gd name="T11" fmla="*/ 243 h 878"/>
                <a:gd name="T12" fmla="*/ 510 w 1381"/>
                <a:gd name="T13" fmla="*/ 87 h 878"/>
                <a:gd name="T14" fmla="*/ 324 w 1381"/>
                <a:gd name="T15" fmla="*/ 417 h 878"/>
                <a:gd name="T16" fmla="*/ 324 w 1381"/>
                <a:gd name="T17" fmla="*/ 417 h 878"/>
                <a:gd name="T18" fmla="*/ 0 w 1381"/>
                <a:gd name="T19" fmla="*/ 878 h 878"/>
                <a:gd name="T20" fmla="*/ 1381 w 1381"/>
                <a:gd name="T21" fmla="*/ 878 h 878"/>
                <a:gd name="T22" fmla="*/ 859 w 1381"/>
                <a:gd name="T23" fmla="*/ 50 h 8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1" h="878">
                  <a:moveTo>
                    <a:pt x="859" y="50"/>
                  </a:moveTo>
                  <a:lnTo>
                    <a:pt x="809" y="143"/>
                  </a:lnTo>
                  <a:lnTo>
                    <a:pt x="740" y="0"/>
                  </a:lnTo>
                  <a:lnTo>
                    <a:pt x="684" y="237"/>
                  </a:lnTo>
                  <a:lnTo>
                    <a:pt x="641" y="99"/>
                  </a:lnTo>
                  <a:lnTo>
                    <a:pt x="604" y="243"/>
                  </a:lnTo>
                  <a:lnTo>
                    <a:pt x="510" y="87"/>
                  </a:lnTo>
                  <a:lnTo>
                    <a:pt x="324" y="417"/>
                  </a:lnTo>
                  <a:lnTo>
                    <a:pt x="324" y="417"/>
                  </a:lnTo>
                  <a:lnTo>
                    <a:pt x="0" y="878"/>
                  </a:lnTo>
                  <a:lnTo>
                    <a:pt x="1381" y="878"/>
                  </a:lnTo>
                  <a:lnTo>
                    <a:pt x="859" y="50"/>
                  </a:lnTo>
                  <a:close/>
                </a:path>
              </a:pathLst>
            </a:custGeom>
            <a:solidFill>
              <a:srgbClr val="CFBF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/>
              <a:endParaRPr lang="es-MX"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" name="Freeform 8"/>
            <p:cNvSpPr>
              <a:spLocks/>
            </p:cNvSpPr>
            <p:nvPr/>
          </p:nvSpPr>
          <p:spPr bwMode="auto">
            <a:xfrm>
              <a:off x="3732213" y="2568576"/>
              <a:ext cx="2192338" cy="1393825"/>
            </a:xfrm>
            <a:custGeom>
              <a:avLst/>
              <a:gdLst>
                <a:gd name="T0" fmla="*/ 859 w 1381"/>
                <a:gd name="T1" fmla="*/ 50 h 878"/>
                <a:gd name="T2" fmla="*/ 809 w 1381"/>
                <a:gd name="T3" fmla="*/ 143 h 878"/>
                <a:gd name="T4" fmla="*/ 740 w 1381"/>
                <a:gd name="T5" fmla="*/ 0 h 878"/>
                <a:gd name="T6" fmla="*/ 684 w 1381"/>
                <a:gd name="T7" fmla="*/ 237 h 878"/>
                <a:gd name="T8" fmla="*/ 641 w 1381"/>
                <a:gd name="T9" fmla="*/ 99 h 878"/>
                <a:gd name="T10" fmla="*/ 604 w 1381"/>
                <a:gd name="T11" fmla="*/ 243 h 878"/>
                <a:gd name="T12" fmla="*/ 510 w 1381"/>
                <a:gd name="T13" fmla="*/ 87 h 878"/>
                <a:gd name="T14" fmla="*/ 324 w 1381"/>
                <a:gd name="T15" fmla="*/ 417 h 878"/>
                <a:gd name="T16" fmla="*/ 324 w 1381"/>
                <a:gd name="T17" fmla="*/ 417 h 878"/>
                <a:gd name="T18" fmla="*/ 0 w 1381"/>
                <a:gd name="T19" fmla="*/ 878 h 878"/>
                <a:gd name="T20" fmla="*/ 1381 w 1381"/>
                <a:gd name="T21" fmla="*/ 878 h 878"/>
                <a:gd name="T22" fmla="*/ 859 w 1381"/>
                <a:gd name="T23" fmla="*/ 50 h 8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1" h="878">
                  <a:moveTo>
                    <a:pt x="859" y="50"/>
                  </a:moveTo>
                  <a:lnTo>
                    <a:pt x="809" y="143"/>
                  </a:lnTo>
                  <a:lnTo>
                    <a:pt x="740" y="0"/>
                  </a:lnTo>
                  <a:lnTo>
                    <a:pt x="684" y="237"/>
                  </a:lnTo>
                  <a:lnTo>
                    <a:pt x="641" y="99"/>
                  </a:lnTo>
                  <a:lnTo>
                    <a:pt x="604" y="243"/>
                  </a:lnTo>
                  <a:lnTo>
                    <a:pt x="510" y="87"/>
                  </a:lnTo>
                  <a:lnTo>
                    <a:pt x="324" y="417"/>
                  </a:lnTo>
                  <a:lnTo>
                    <a:pt x="324" y="417"/>
                  </a:lnTo>
                  <a:lnTo>
                    <a:pt x="0" y="878"/>
                  </a:lnTo>
                  <a:lnTo>
                    <a:pt x="1381" y="878"/>
                  </a:lnTo>
                  <a:lnTo>
                    <a:pt x="859" y="5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/>
              <a:endParaRPr lang="es-MX"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" name="Freeform 9"/>
            <p:cNvSpPr>
              <a:spLocks/>
            </p:cNvSpPr>
            <p:nvPr/>
          </p:nvSpPr>
          <p:spPr bwMode="auto">
            <a:xfrm>
              <a:off x="4541838" y="2192338"/>
              <a:ext cx="554038" cy="762000"/>
            </a:xfrm>
            <a:custGeom>
              <a:avLst/>
              <a:gdLst>
                <a:gd name="T0" fmla="*/ 94 w 349"/>
                <a:gd name="T1" fmla="*/ 480 h 480"/>
                <a:gd name="T2" fmla="*/ 131 w 349"/>
                <a:gd name="T3" fmla="*/ 336 h 480"/>
                <a:gd name="T4" fmla="*/ 174 w 349"/>
                <a:gd name="T5" fmla="*/ 474 h 480"/>
                <a:gd name="T6" fmla="*/ 230 w 349"/>
                <a:gd name="T7" fmla="*/ 237 h 480"/>
                <a:gd name="T8" fmla="*/ 299 w 349"/>
                <a:gd name="T9" fmla="*/ 380 h 480"/>
                <a:gd name="T10" fmla="*/ 349 w 349"/>
                <a:gd name="T11" fmla="*/ 287 h 480"/>
                <a:gd name="T12" fmla="*/ 342 w 349"/>
                <a:gd name="T13" fmla="*/ 280 h 480"/>
                <a:gd name="T14" fmla="*/ 187 w 349"/>
                <a:gd name="T15" fmla="*/ 0 h 480"/>
                <a:gd name="T16" fmla="*/ 0 w 349"/>
                <a:gd name="T17" fmla="*/ 324 h 480"/>
                <a:gd name="T18" fmla="*/ 94 w 349"/>
                <a:gd name="T19" fmla="*/ 48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9" h="480">
                  <a:moveTo>
                    <a:pt x="94" y="480"/>
                  </a:moveTo>
                  <a:lnTo>
                    <a:pt x="131" y="336"/>
                  </a:lnTo>
                  <a:lnTo>
                    <a:pt x="174" y="474"/>
                  </a:lnTo>
                  <a:lnTo>
                    <a:pt x="230" y="237"/>
                  </a:lnTo>
                  <a:lnTo>
                    <a:pt x="299" y="380"/>
                  </a:lnTo>
                  <a:lnTo>
                    <a:pt x="349" y="287"/>
                  </a:lnTo>
                  <a:lnTo>
                    <a:pt x="342" y="280"/>
                  </a:lnTo>
                  <a:lnTo>
                    <a:pt x="187" y="0"/>
                  </a:lnTo>
                  <a:lnTo>
                    <a:pt x="0" y="324"/>
                  </a:lnTo>
                  <a:lnTo>
                    <a:pt x="94" y="480"/>
                  </a:lnTo>
                  <a:close/>
                </a:path>
              </a:pathLst>
            </a:custGeom>
            <a:solidFill>
              <a:srgbClr val="F7F6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/>
              <a:endParaRPr lang="es-MX"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" name="Freeform 10"/>
            <p:cNvSpPr>
              <a:spLocks/>
            </p:cNvSpPr>
            <p:nvPr/>
          </p:nvSpPr>
          <p:spPr bwMode="auto">
            <a:xfrm>
              <a:off x="4541838" y="2192338"/>
              <a:ext cx="554038" cy="762000"/>
            </a:xfrm>
            <a:custGeom>
              <a:avLst/>
              <a:gdLst>
                <a:gd name="T0" fmla="*/ 94 w 349"/>
                <a:gd name="T1" fmla="*/ 480 h 480"/>
                <a:gd name="T2" fmla="*/ 131 w 349"/>
                <a:gd name="T3" fmla="*/ 336 h 480"/>
                <a:gd name="T4" fmla="*/ 174 w 349"/>
                <a:gd name="T5" fmla="*/ 474 h 480"/>
                <a:gd name="T6" fmla="*/ 230 w 349"/>
                <a:gd name="T7" fmla="*/ 237 h 480"/>
                <a:gd name="T8" fmla="*/ 299 w 349"/>
                <a:gd name="T9" fmla="*/ 380 h 480"/>
                <a:gd name="T10" fmla="*/ 349 w 349"/>
                <a:gd name="T11" fmla="*/ 287 h 480"/>
                <a:gd name="T12" fmla="*/ 342 w 349"/>
                <a:gd name="T13" fmla="*/ 280 h 480"/>
                <a:gd name="T14" fmla="*/ 187 w 349"/>
                <a:gd name="T15" fmla="*/ 0 h 480"/>
                <a:gd name="T16" fmla="*/ 0 w 349"/>
                <a:gd name="T17" fmla="*/ 324 h 480"/>
                <a:gd name="T18" fmla="*/ 94 w 349"/>
                <a:gd name="T19" fmla="*/ 48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9" h="480">
                  <a:moveTo>
                    <a:pt x="94" y="480"/>
                  </a:moveTo>
                  <a:lnTo>
                    <a:pt x="131" y="336"/>
                  </a:lnTo>
                  <a:lnTo>
                    <a:pt x="174" y="474"/>
                  </a:lnTo>
                  <a:lnTo>
                    <a:pt x="230" y="237"/>
                  </a:lnTo>
                  <a:lnTo>
                    <a:pt x="299" y="380"/>
                  </a:lnTo>
                  <a:lnTo>
                    <a:pt x="349" y="287"/>
                  </a:lnTo>
                  <a:lnTo>
                    <a:pt x="342" y="280"/>
                  </a:lnTo>
                  <a:lnTo>
                    <a:pt x="187" y="0"/>
                  </a:lnTo>
                  <a:lnTo>
                    <a:pt x="0" y="324"/>
                  </a:lnTo>
                  <a:lnTo>
                    <a:pt x="94" y="48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/>
              <a:endParaRPr lang="es-MX"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5" name="Freeform 11"/>
            <p:cNvSpPr>
              <a:spLocks/>
            </p:cNvSpPr>
            <p:nvPr/>
          </p:nvSpPr>
          <p:spPr bwMode="auto">
            <a:xfrm>
              <a:off x="4246563" y="2192338"/>
              <a:ext cx="592138" cy="1038225"/>
            </a:xfrm>
            <a:custGeom>
              <a:avLst/>
              <a:gdLst>
                <a:gd name="T0" fmla="*/ 373 w 373"/>
                <a:gd name="T1" fmla="*/ 0 h 654"/>
                <a:gd name="T2" fmla="*/ 186 w 373"/>
                <a:gd name="T3" fmla="*/ 324 h 654"/>
                <a:gd name="T4" fmla="*/ 186 w 373"/>
                <a:gd name="T5" fmla="*/ 324 h 654"/>
                <a:gd name="T6" fmla="*/ 0 w 373"/>
                <a:gd name="T7" fmla="*/ 654 h 654"/>
                <a:gd name="T8" fmla="*/ 186 w 373"/>
                <a:gd name="T9" fmla="*/ 324 h 654"/>
                <a:gd name="T10" fmla="*/ 280 w 373"/>
                <a:gd name="T11" fmla="*/ 480 h 654"/>
                <a:gd name="T12" fmla="*/ 317 w 373"/>
                <a:gd name="T13" fmla="*/ 336 h 654"/>
                <a:gd name="T14" fmla="*/ 360 w 373"/>
                <a:gd name="T15" fmla="*/ 474 h 654"/>
                <a:gd name="T16" fmla="*/ 373 w 373"/>
                <a:gd name="T17" fmla="*/ 417 h 654"/>
                <a:gd name="T18" fmla="*/ 360 w 373"/>
                <a:gd name="T19" fmla="*/ 474 h 654"/>
                <a:gd name="T20" fmla="*/ 317 w 373"/>
                <a:gd name="T21" fmla="*/ 336 h 654"/>
                <a:gd name="T22" fmla="*/ 280 w 373"/>
                <a:gd name="T23" fmla="*/ 480 h 654"/>
                <a:gd name="T24" fmla="*/ 186 w 373"/>
                <a:gd name="T25" fmla="*/ 324 h 654"/>
                <a:gd name="T26" fmla="*/ 373 w 373"/>
                <a:gd name="T27" fmla="*/ 0 h 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73" h="654">
                  <a:moveTo>
                    <a:pt x="373" y="0"/>
                  </a:moveTo>
                  <a:lnTo>
                    <a:pt x="186" y="324"/>
                  </a:lnTo>
                  <a:lnTo>
                    <a:pt x="186" y="324"/>
                  </a:lnTo>
                  <a:lnTo>
                    <a:pt x="0" y="654"/>
                  </a:lnTo>
                  <a:lnTo>
                    <a:pt x="186" y="324"/>
                  </a:lnTo>
                  <a:lnTo>
                    <a:pt x="280" y="480"/>
                  </a:lnTo>
                  <a:lnTo>
                    <a:pt x="317" y="336"/>
                  </a:lnTo>
                  <a:lnTo>
                    <a:pt x="360" y="474"/>
                  </a:lnTo>
                  <a:lnTo>
                    <a:pt x="373" y="417"/>
                  </a:lnTo>
                  <a:lnTo>
                    <a:pt x="360" y="474"/>
                  </a:lnTo>
                  <a:lnTo>
                    <a:pt x="317" y="336"/>
                  </a:lnTo>
                  <a:lnTo>
                    <a:pt x="280" y="480"/>
                  </a:lnTo>
                  <a:lnTo>
                    <a:pt x="186" y="324"/>
                  </a:lnTo>
                  <a:lnTo>
                    <a:pt x="373" y="0"/>
                  </a:lnTo>
                  <a:close/>
                </a:path>
              </a:pathLst>
            </a:custGeom>
            <a:solidFill>
              <a:srgbClr val="D6EE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/>
              <a:endParaRPr lang="es-MX"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6" name="Freeform 12"/>
            <p:cNvSpPr>
              <a:spLocks/>
            </p:cNvSpPr>
            <p:nvPr/>
          </p:nvSpPr>
          <p:spPr bwMode="auto">
            <a:xfrm>
              <a:off x="4246563" y="2192338"/>
              <a:ext cx="592138" cy="1038225"/>
            </a:xfrm>
            <a:custGeom>
              <a:avLst/>
              <a:gdLst>
                <a:gd name="T0" fmla="*/ 373 w 373"/>
                <a:gd name="T1" fmla="*/ 0 h 654"/>
                <a:gd name="T2" fmla="*/ 186 w 373"/>
                <a:gd name="T3" fmla="*/ 324 h 654"/>
                <a:gd name="T4" fmla="*/ 186 w 373"/>
                <a:gd name="T5" fmla="*/ 324 h 654"/>
                <a:gd name="T6" fmla="*/ 0 w 373"/>
                <a:gd name="T7" fmla="*/ 654 h 654"/>
                <a:gd name="T8" fmla="*/ 186 w 373"/>
                <a:gd name="T9" fmla="*/ 324 h 654"/>
                <a:gd name="T10" fmla="*/ 280 w 373"/>
                <a:gd name="T11" fmla="*/ 480 h 654"/>
                <a:gd name="T12" fmla="*/ 317 w 373"/>
                <a:gd name="T13" fmla="*/ 336 h 654"/>
                <a:gd name="T14" fmla="*/ 360 w 373"/>
                <a:gd name="T15" fmla="*/ 474 h 654"/>
                <a:gd name="T16" fmla="*/ 373 w 373"/>
                <a:gd name="T17" fmla="*/ 417 h 654"/>
                <a:gd name="T18" fmla="*/ 360 w 373"/>
                <a:gd name="T19" fmla="*/ 474 h 654"/>
                <a:gd name="T20" fmla="*/ 317 w 373"/>
                <a:gd name="T21" fmla="*/ 336 h 654"/>
                <a:gd name="T22" fmla="*/ 280 w 373"/>
                <a:gd name="T23" fmla="*/ 480 h 654"/>
                <a:gd name="T24" fmla="*/ 186 w 373"/>
                <a:gd name="T25" fmla="*/ 324 h 654"/>
                <a:gd name="T26" fmla="*/ 373 w 373"/>
                <a:gd name="T27" fmla="*/ 0 h 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73" h="654">
                  <a:moveTo>
                    <a:pt x="373" y="0"/>
                  </a:moveTo>
                  <a:lnTo>
                    <a:pt x="186" y="324"/>
                  </a:lnTo>
                  <a:lnTo>
                    <a:pt x="186" y="324"/>
                  </a:lnTo>
                  <a:lnTo>
                    <a:pt x="0" y="654"/>
                  </a:lnTo>
                  <a:lnTo>
                    <a:pt x="186" y="324"/>
                  </a:lnTo>
                  <a:lnTo>
                    <a:pt x="280" y="480"/>
                  </a:lnTo>
                  <a:lnTo>
                    <a:pt x="317" y="336"/>
                  </a:lnTo>
                  <a:lnTo>
                    <a:pt x="360" y="474"/>
                  </a:lnTo>
                  <a:lnTo>
                    <a:pt x="373" y="417"/>
                  </a:lnTo>
                  <a:lnTo>
                    <a:pt x="360" y="474"/>
                  </a:lnTo>
                  <a:lnTo>
                    <a:pt x="317" y="336"/>
                  </a:lnTo>
                  <a:lnTo>
                    <a:pt x="280" y="480"/>
                  </a:lnTo>
                  <a:lnTo>
                    <a:pt x="186" y="324"/>
                  </a:lnTo>
                  <a:lnTo>
                    <a:pt x="37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/>
              <a:endParaRPr lang="es-MX"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8" name="Freeform 13"/>
            <p:cNvSpPr>
              <a:spLocks/>
            </p:cNvSpPr>
            <p:nvPr/>
          </p:nvSpPr>
          <p:spPr bwMode="auto">
            <a:xfrm>
              <a:off x="3940175" y="2706688"/>
              <a:ext cx="898525" cy="1049338"/>
            </a:xfrm>
            <a:custGeom>
              <a:avLst/>
              <a:gdLst>
                <a:gd name="T0" fmla="*/ 379 w 566"/>
                <a:gd name="T1" fmla="*/ 0 h 661"/>
                <a:gd name="T2" fmla="*/ 193 w 566"/>
                <a:gd name="T3" fmla="*/ 330 h 661"/>
                <a:gd name="T4" fmla="*/ 193 w 566"/>
                <a:gd name="T5" fmla="*/ 330 h 661"/>
                <a:gd name="T6" fmla="*/ 0 w 566"/>
                <a:gd name="T7" fmla="*/ 661 h 661"/>
                <a:gd name="T8" fmla="*/ 174 w 566"/>
                <a:gd name="T9" fmla="*/ 661 h 661"/>
                <a:gd name="T10" fmla="*/ 330 w 566"/>
                <a:gd name="T11" fmla="*/ 661 h 661"/>
                <a:gd name="T12" fmla="*/ 336 w 566"/>
                <a:gd name="T13" fmla="*/ 661 h 661"/>
                <a:gd name="T14" fmla="*/ 361 w 566"/>
                <a:gd name="T15" fmla="*/ 661 h 661"/>
                <a:gd name="T16" fmla="*/ 423 w 566"/>
                <a:gd name="T17" fmla="*/ 661 h 661"/>
                <a:gd name="T18" fmla="*/ 541 w 566"/>
                <a:gd name="T19" fmla="*/ 661 h 661"/>
                <a:gd name="T20" fmla="*/ 553 w 566"/>
                <a:gd name="T21" fmla="*/ 661 h 661"/>
                <a:gd name="T22" fmla="*/ 566 w 566"/>
                <a:gd name="T23" fmla="*/ 661 h 661"/>
                <a:gd name="T24" fmla="*/ 566 w 566"/>
                <a:gd name="T25" fmla="*/ 93 h 661"/>
                <a:gd name="T26" fmla="*/ 553 w 566"/>
                <a:gd name="T27" fmla="*/ 150 h 661"/>
                <a:gd name="T28" fmla="*/ 510 w 566"/>
                <a:gd name="T29" fmla="*/ 12 h 661"/>
                <a:gd name="T30" fmla="*/ 473 w 566"/>
                <a:gd name="T31" fmla="*/ 156 h 661"/>
                <a:gd name="T32" fmla="*/ 379 w 566"/>
                <a:gd name="T33" fmla="*/ 0 h 6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6" h="661">
                  <a:moveTo>
                    <a:pt x="379" y="0"/>
                  </a:moveTo>
                  <a:lnTo>
                    <a:pt x="193" y="330"/>
                  </a:lnTo>
                  <a:lnTo>
                    <a:pt x="193" y="330"/>
                  </a:lnTo>
                  <a:lnTo>
                    <a:pt x="0" y="661"/>
                  </a:lnTo>
                  <a:lnTo>
                    <a:pt x="174" y="661"/>
                  </a:lnTo>
                  <a:lnTo>
                    <a:pt x="330" y="661"/>
                  </a:lnTo>
                  <a:lnTo>
                    <a:pt x="336" y="661"/>
                  </a:lnTo>
                  <a:lnTo>
                    <a:pt x="361" y="661"/>
                  </a:lnTo>
                  <a:lnTo>
                    <a:pt x="423" y="661"/>
                  </a:lnTo>
                  <a:lnTo>
                    <a:pt x="541" y="661"/>
                  </a:lnTo>
                  <a:lnTo>
                    <a:pt x="553" y="661"/>
                  </a:lnTo>
                  <a:lnTo>
                    <a:pt x="566" y="661"/>
                  </a:lnTo>
                  <a:lnTo>
                    <a:pt x="566" y="93"/>
                  </a:lnTo>
                  <a:lnTo>
                    <a:pt x="553" y="150"/>
                  </a:lnTo>
                  <a:lnTo>
                    <a:pt x="510" y="12"/>
                  </a:lnTo>
                  <a:lnTo>
                    <a:pt x="473" y="156"/>
                  </a:lnTo>
                  <a:lnTo>
                    <a:pt x="379" y="0"/>
                  </a:lnTo>
                  <a:close/>
                </a:path>
              </a:pathLst>
            </a:custGeom>
            <a:solidFill>
              <a:srgbClr val="DACE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/>
              <a:endParaRPr lang="es-MX"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9" name="Freeform 14"/>
            <p:cNvSpPr>
              <a:spLocks/>
            </p:cNvSpPr>
            <p:nvPr/>
          </p:nvSpPr>
          <p:spPr bwMode="auto">
            <a:xfrm>
              <a:off x="3940175" y="2706688"/>
              <a:ext cx="898525" cy="1049338"/>
            </a:xfrm>
            <a:custGeom>
              <a:avLst/>
              <a:gdLst>
                <a:gd name="T0" fmla="*/ 379 w 566"/>
                <a:gd name="T1" fmla="*/ 0 h 661"/>
                <a:gd name="T2" fmla="*/ 193 w 566"/>
                <a:gd name="T3" fmla="*/ 330 h 661"/>
                <a:gd name="T4" fmla="*/ 193 w 566"/>
                <a:gd name="T5" fmla="*/ 330 h 661"/>
                <a:gd name="T6" fmla="*/ 0 w 566"/>
                <a:gd name="T7" fmla="*/ 661 h 661"/>
                <a:gd name="T8" fmla="*/ 174 w 566"/>
                <a:gd name="T9" fmla="*/ 661 h 661"/>
                <a:gd name="T10" fmla="*/ 330 w 566"/>
                <a:gd name="T11" fmla="*/ 661 h 661"/>
                <a:gd name="T12" fmla="*/ 336 w 566"/>
                <a:gd name="T13" fmla="*/ 661 h 661"/>
                <a:gd name="T14" fmla="*/ 361 w 566"/>
                <a:gd name="T15" fmla="*/ 661 h 661"/>
                <a:gd name="T16" fmla="*/ 423 w 566"/>
                <a:gd name="T17" fmla="*/ 661 h 661"/>
                <a:gd name="T18" fmla="*/ 541 w 566"/>
                <a:gd name="T19" fmla="*/ 661 h 661"/>
                <a:gd name="T20" fmla="*/ 553 w 566"/>
                <a:gd name="T21" fmla="*/ 661 h 661"/>
                <a:gd name="T22" fmla="*/ 566 w 566"/>
                <a:gd name="T23" fmla="*/ 661 h 661"/>
                <a:gd name="T24" fmla="*/ 566 w 566"/>
                <a:gd name="T25" fmla="*/ 93 h 661"/>
                <a:gd name="T26" fmla="*/ 553 w 566"/>
                <a:gd name="T27" fmla="*/ 150 h 661"/>
                <a:gd name="T28" fmla="*/ 510 w 566"/>
                <a:gd name="T29" fmla="*/ 12 h 661"/>
                <a:gd name="T30" fmla="*/ 473 w 566"/>
                <a:gd name="T31" fmla="*/ 156 h 661"/>
                <a:gd name="T32" fmla="*/ 379 w 566"/>
                <a:gd name="T33" fmla="*/ 0 h 6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6" h="661">
                  <a:moveTo>
                    <a:pt x="379" y="0"/>
                  </a:moveTo>
                  <a:lnTo>
                    <a:pt x="193" y="330"/>
                  </a:lnTo>
                  <a:lnTo>
                    <a:pt x="193" y="330"/>
                  </a:lnTo>
                  <a:lnTo>
                    <a:pt x="0" y="661"/>
                  </a:lnTo>
                  <a:lnTo>
                    <a:pt x="174" y="661"/>
                  </a:lnTo>
                  <a:lnTo>
                    <a:pt x="330" y="661"/>
                  </a:lnTo>
                  <a:lnTo>
                    <a:pt x="336" y="661"/>
                  </a:lnTo>
                  <a:lnTo>
                    <a:pt x="361" y="661"/>
                  </a:lnTo>
                  <a:lnTo>
                    <a:pt x="423" y="661"/>
                  </a:lnTo>
                  <a:lnTo>
                    <a:pt x="541" y="661"/>
                  </a:lnTo>
                  <a:lnTo>
                    <a:pt x="553" y="661"/>
                  </a:lnTo>
                  <a:lnTo>
                    <a:pt x="566" y="661"/>
                  </a:lnTo>
                  <a:lnTo>
                    <a:pt x="566" y="93"/>
                  </a:lnTo>
                  <a:lnTo>
                    <a:pt x="553" y="150"/>
                  </a:lnTo>
                  <a:lnTo>
                    <a:pt x="510" y="12"/>
                  </a:lnTo>
                  <a:lnTo>
                    <a:pt x="473" y="156"/>
                  </a:lnTo>
                  <a:lnTo>
                    <a:pt x="37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/>
              <a:endParaRPr lang="es-MX"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3" name="Freeform 15"/>
            <p:cNvSpPr>
              <a:spLocks/>
            </p:cNvSpPr>
            <p:nvPr/>
          </p:nvSpPr>
          <p:spPr bwMode="auto">
            <a:xfrm>
              <a:off x="4541838" y="2192338"/>
              <a:ext cx="296863" cy="762000"/>
            </a:xfrm>
            <a:custGeom>
              <a:avLst/>
              <a:gdLst>
                <a:gd name="T0" fmla="*/ 187 w 187"/>
                <a:gd name="T1" fmla="*/ 0 h 480"/>
                <a:gd name="T2" fmla="*/ 0 w 187"/>
                <a:gd name="T3" fmla="*/ 324 h 480"/>
                <a:gd name="T4" fmla="*/ 94 w 187"/>
                <a:gd name="T5" fmla="*/ 480 h 480"/>
                <a:gd name="T6" fmla="*/ 131 w 187"/>
                <a:gd name="T7" fmla="*/ 336 h 480"/>
                <a:gd name="T8" fmla="*/ 174 w 187"/>
                <a:gd name="T9" fmla="*/ 474 h 480"/>
                <a:gd name="T10" fmla="*/ 187 w 187"/>
                <a:gd name="T11" fmla="*/ 417 h 480"/>
                <a:gd name="T12" fmla="*/ 187 w 187"/>
                <a:gd name="T13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7" h="480">
                  <a:moveTo>
                    <a:pt x="187" y="0"/>
                  </a:moveTo>
                  <a:lnTo>
                    <a:pt x="0" y="324"/>
                  </a:lnTo>
                  <a:lnTo>
                    <a:pt x="94" y="480"/>
                  </a:lnTo>
                  <a:lnTo>
                    <a:pt x="131" y="336"/>
                  </a:lnTo>
                  <a:lnTo>
                    <a:pt x="174" y="474"/>
                  </a:lnTo>
                  <a:lnTo>
                    <a:pt x="187" y="417"/>
                  </a:lnTo>
                  <a:lnTo>
                    <a:pt x="187" y="0"/>
                  </a:lnTo>
                  <a:close/>
                </a:path>
              </a:pathLst>
            </a:custGeom>
            <a:solidFill>
              <a:srgbClr val="F9F9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/>
              <a:endParaRPr lang="es-MX"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4" name="Freeform 16"/>
            <p:cNvSpPr>
              <a:spLocks/>
            </p:cNvSpPr>
            <p:nvPr/>
          </p:nvSpPr>
          <p:spPr bwMode="auto">
            <a:xfrm>
              <a:off x="4541838" y="2192338"/>
              <a:ext cx="296863" cy="762000"/>
            </a:xfrm>
            <a:custGeom>
              <a:avLst/>
              <a:gdLst>
                <a:gd name="T0" fmla="*/ 187 w 187"/>
                <a:gd name="T1" fmla="*/ 0 h 480"/>
                <a:gd name="T2" fmla="*/ 0 w 187"/>
                <a:gd name="T3" fmla="*/ 324 h 480"/>
                <a:gd name="T4" fmla="*/ 94 w 187"/>
                <a:gd name="T5" fmla="*/ 480 h 480"/>
                <a:gd name="T6" fmla="*/ 131 w 187"/>
                <a:gd name="T7" fmla="*/ 336 h 480"/>
                <a:gd name="T8" fmla="*/ 174 w 187"/>
                <a:gd name="T9" fmla="*/ 474 h 480"/>
                <a:gd name="T10" fmla="*/ 187 w 187"/>
                <a:gd name="T11" fmla="*/ 417 h 480"/>
                <a:gd name="T12" fmla="*/ 187 w 187"/>
                <a:gd name="T13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7" h="480">
                  <a:moveTo>
                    <a:pt x="187" y="0"/>
                  </a:moveTo>
                  <a:lnTo>
                    <a:pt x="0" y="324"/>
                  </a:lnTo>
                  <a:lnTo>
                    <a:pt x="94" y="480"/>
                  </a:lnTo>
                  <a:lnTo>
                    <a:pt x="131" y="336"/>
                  </a:lnTo>
                  <a:lnTo>
                    <a:pt x="174" y="474"/>
                  </a:lnTo>
                  <a:lnTo>
                    <a:pt x="187" y="417"/>
                  </a:lnTo>
                  <a:lnTo>
                    <a:pt x="18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/>
              <a:endParaRPr lang="es-MX"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8" name="Freeform 17"/>
            <p:cNvSpPr>
              <a:spLocks/>
            </p:cNvSpPr>
            <p:nvPr/>
          </p:nvSpPr>
          <p:spPr bwMode="auto">
            <a:xfrm>
              <a:off x="4868863" y="2746376"/>
              <a:ext cx="1431925" cy="909638"/>
            </a:xfrm>
            <a:custGeom>
              <a:avLst/>
              <a:gdLst>
                <a:gd name="T0" fmla="*/ 559 w 902"/>
                <a:gd name="T1" fmla="*/ 31 h 573"/>
                <a:gd name="T2" fmla="*/ 528 w 902"/>
                <a:gd name="T3" fmla="*/ 93 h 573"/>
                <a:gd name="T4" fmla="*/ 485 w 902"/>
                <a:gd name="T5" fmla="*/ 0 h 573"/>
                <a:gd name="T6" fmla="*/ 447 w 902"/>
                <a:gd name="T7" fmla="*/ 156 h 573"/>
                <a:gd name="T8" fmla="*/ 416 w 902"/>
                <a:gd name="T9" fmla="*/ 68 h 573"/>
                <a:gd name="T10" fmla="*/ 391 w 902"/>
                <a:gd name="T11" fmla="*/ 156 h 573"/>
                <a:gd name="T12" fmla="*/ 335 w 902"/>
                <a:gd name="T13" fmla="*/ 56 h 573"/>
                <a:gd name="T14" fmla="*/ 211 w 902"/>
                <a:gd name="T15" fmla="*/ 268 h 573"/>
                <a:gd name="T16" fmla="*/ 211 w 902"/>
                <a:gd name="T17" fmla="*/ 268 h 573"/>
                <a:gd name="T18" fmla="*/ 0 w 902"/>
                <a:gd name="T19" fmla="*/ 573 h 573"/>
                <a:gd name="T20" fmla="*/ 902 w 902"/>
                <a:gd name="T21" fmla="*/ 573 h 573"/>
                <a:gd name="T22" fmla="*/ 559 w 902"/>
                <a:gd name="T23" fmla="*/ 31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02" h="573">
                  <a:moveTo>
                    <a:pt x="559" y="31"/>
                  </a:moveTo>
                  <a:lnTo>
                    <a:pt x="528" y="93"/>
                  </a:lnTo>
                  <a:lnTo>
                    <a:pt x="485" y="0"/>
                  </a:lnTo>
                  <a:lnTo>
                    <a:pt x="447" y="156"/>
                  </a:lnTo>
                  <a:lnTo>
                    <a:pt x="416" y="68"/>
                  </a:lnTo>
                  <a:lnTo>
                    <a:pt x="391" y="156"/>
                  </a:lnTo>
                  <a:lnTo>
                    <a:pt x="335" y="56"/>
                  </a:lnTo>
                  <a:lnTo>
                    <a:pt x="211" y="268"/>
                  </a:lnTo>
                  <a:lnTo>
                    <a:pt x="211" y="268"/>
                  </a:lnTo>
                  <a:lnTo>
                    <a:pt x="0" y="573"/>
                  </a:lnTo>
                  <a:lnTo>
                    <a:pt x="902" y="573"/>
                  </a:lnTo>
                  <a:lnTo>
                    <a:pt x="559" y="31"/>
                  </a:lnTo>
                  <a:close/>
                </a:path>
              </a:pathLst>
            </a:custGeom>
            <a:solidFill>
              <a:srgbClr val="CFBF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/>
              <a:endParaRPr lang="es-MX"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9" name="Freeform 18"/>
            <p:cNvSpPr>
              <a:spLocks/>
            </p:cNvSpPr>
            <p:nvPr/>
          </p:nvSpPr>
          <p:spPr bwMode="auto">
            <a:xfrm>
              <a:off x="4868863" y="2746376"/>
              <a:ext cx="1431925" cy="909638"/>
            </a:xfrm>
            <a:custGeom>
              <a:avLst/>
              <a:gdLst>
                <a:gd name="T0" fmla="*/ 559 w 902"/>
                <a:gd name="T1" fmla="*/ 31 h 573"/>
                <a:gd name="T2" fmla="*/ 528 w 902"/>
                <a:gd name="T3" fmla="*/ 93 h 573"/>
                <a:gd name="T4" fmla="*/ 485 w 902"/>
                <a:gd name="T5" fmla="*/ 0 h 573"/>
                <a:gd name="T6" fmla="*/ 447 w 902"/>
                <a:gd name="T7" fmla="*/ 156 h 573"/>
                <a:gd name="T8" fmla="*/ 416 w 902"/>
                <a:gd name="T9" fmla="*/ 68 h 573"/>
                <a:gd name="T10" fmla="*/ 391 w 902"/>
                <a:gd name="T11" fmla="*/ 156 h 573"/>
                <a:gd name="T12" fmla="*/ 335 w 902"/>
                <a:gd name="T13" fmla="*/ 56 h 573"/>
                <a:gd name="T14" fmla="*/ 211 w 902"/>
                <a:gd name="T15" fmla="*/ 268 h 573"/>
                <a:gd name="T16" fmla="*/ 211 w 902"/>
                <a:gd name="T17" fmla="*/ 268 h 573"/>
                <a:gd name="T18" fmla="*/ 0 w 902"/>
                <a:gd name="T19" fmla="*/ 573 h 573"/>
                <a:gd name="T20" fmla="*/ 902 w 902"/>
                <a:gd name="T21" fmla="*/ 573 h 573"/>
                <a:gd name="T22" fmla="*/ 559 w 902"/>
                <a:gd name="T23" fmla="*/ 31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02" h="573">
                  <a:moveTo>
                    <a:pt x="559" y="31"/>
                  </a:moveTo>
                  <a:lnTo>
                    <a:pt x="528" y="93"/>
                  </a:lnTo>
                  <a:lnTo>
                    <a:pt x="485" y="0"/>
                  </a:lnTo>
                  <a:lnTo>
                    <a:pt x="447" y="156"/>
                  </a:lnTo>
                  <a:lnTo>
                    <a:pt x="416" y="68"/>
                  </a:lnTo>
                  <a:lnTo>
                    <a:pt x="391" y="156"/>
                  </a:lnTo>
                  <a:lnTo>
                    <a:pt x="335" y="56"/>
                  </a:lnTo>
                  <a:lnTo>
                    <a:pt x="211" y="268"/>
                  </a:lnTo>
                  <a:lnTo>
                    <a:pt x="211" y="268"/>
                  </a:lnTo>
                  <a:lnTo>
                    <a:pt x="0" y="573"/>
                  </a:lnTo>
                  <a:lnTo>
                    <a:pt x="902" y="573"/>
                  </a:lnTo>
                  <a:lnTo>
                    <a:pt x="559" y="3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/>
              <a:endParaRPr lang="es-MX"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0" name="Freeform 19"/>
            <p:cNvSpPr>
              <a:spLocks/>
            </p:cNvSpPr>
            <p:nvPr/>
          </p:nvSpPr>
          <p:spPr bwMode="auto">
            <a:xfrm>
              <a:off x="5400675" y="2498726"/>
              <a:ext cx="355600" cy="495300"/>
            </a:xfrm>
            <a:custGeom>
              <a:avLst/>
              <a:gdLst>
                <a:gd name="T0" fmla="*/ 56 w 224"/>
                <a:gd name="T1" fmla="*/ 312 h 312"/>
                <a:gd name="T2" fmla="*/ 81 w 224"/>
                <a:gd name="T3" fmla="*/ 224 h 312"/>
                <a:gd name="T4" fmla="*/ 112 w 224"/>
                <a:gd name="T5" fmla="*/ 312 h 312"/>
                <a:gd name="T6" fmla="*/ 150 w 224"/>
                <a:gd name="T7" fmla="*/ 156 h 312"/>
                <a:gd name="T8" fmla="*/ 193 w 224"/>
                <a:gd name="T9" fmla="*/ 249 h 312"/>
                <a:gd name="T10" fmla="*/ 224 w 224"/>
                <a:gd name="T11" fmla="*/ 187 h 312"/>
                <a:gd name="T12" fmla="*/ 224 w 224"/>
                <a:gd name="T13" fmla="*/ 181 h 312"/>
                <a:gd name="T14" fmla="*/ 119 w 224"/>
                <a:gd name="T15" fmla="*/ 0 h 312"/>
                <a:gd name="T16" fmla="*/ 0 w 224"/>
                <a:gd name="T17" fmla="*/ 212 h 312"/>
                <a:gd name="T18" fmla="*/ 56 w 224"/>
                <a:gd name="T19" fmla="*/ 31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4" h="312">
                  <a:moveTo>
                    <a:pt x="56" y="312"/>
                  </a:moveTo>
                  <a:lnTo>
                    <a:pt x="81" y="224"/>
                  </a:lnTo>
                  <a:lnTo>
                    <a:pt x="112" y="312"/>
                  </a:lnTo>
                  <a:lnTo>
                    <a:pt x="150" y="156"/>
                  </a:lnTo>
                  <a:lnTo>
                    <a:pt x="193" y="249"/>
                  </a:lnTo>
                  <a:lnTo>
                    <a:pt x="224" y="187"/>
                  </a:lnTo>
                  <a:lnTo>
                    <a:pt x="224" y="181"/>
                  </a:lnTo>
                  <a:lnTo>
                    <a:pt x="119" y="0"/>
                  </a:lnTo>
                  <a:lnTo>
                    <a:pt x="0" y="212"/>
                  </a:lnTo>
                  <a:lnTo>
                    <a:pt x="56" y="312"/>
                  </a:lnTo>
                  <a:close/>
                </a:path>
              </a:pathLst>
            </a:custGeom>
            <a:solidFill>
              <a:srgbClr val="F7F6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/>
              <a:endParaRPr lang="es-MX"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1" name="Freeform 20"/>
            <p:cNvSpPr>
              <a:spLocks/>
            </p:cNvSpPr>
            <p:nvPr/>
          </p:nvSpPr>
          <p:spPr bwMode="auto">
            <a:xfrm>
              <a:off x="5400675" y="2498726"/>
              <a:ext cx="355600" cy="495300"/>
            </a:xfrm>
            <a:custGeom>
              <a:avLst/>
              <a:gdLst>
                <a:gd name="T0" fmla="*/ 56 w 224"/>
                <a:gd name="T1" fmla="*/ 312 h 312"/>
                <a:gd name="T2" fmla="*/ 81 w 224"/>
                <a:gd name="T3" fmla="*/ 224 h 312"/>
                <a:gd name="T4" fmla="*/ 112 w 224"/>
                <a:gd name="T5" fmla="*/ 312 h 312"/>
                <a:gd name="T6" fmla="*/ 150 w 224"/>
                <a:gd name="T7" fmla="*/ 156 h 312"/>
                <a:gd name="T8" fmla="*/ 193 w 224"/>
                <a:gd name="T9" fmla="*/ 249 h 312"/>
                <a:gd name="T10" fmla="*/ 224 w 224"/>
                <a:gd name="T11" fmla="*/ 187 h 312"/>
                <a:gd name="T12" fmla="*/ 224 w 224"/>
                <a:gd name="T13" fmla="*/ 181 h 312"/>
                <a:gd name="T14" fmla="*/ 119 w 224"/>
                <a:gd name="T15" fmla="*/ 0 h 312"/>
                <a:gd name="T16" fmla="*/ 0 w 224"/>
                <a:gd name="T17" fmla="*/ 212 h 312"/>
                <a:gd name="T18" fmla="*/ 56 w 224"/>
                <a:gd name="T19" fmla="*/ 31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4" h="312">
                  <a:moveTo>
                    <a:pt x="56" y="312"/>
                  </a:moveTo>
                  <a:lnTo>
                    <a:pt x="81" y="224"/>
                  </a:lnTo>
                  <a:lnTo>
                    <a:pt x="112" y="312"/>
                  </a:lnTo>
                  <a:lnTo>
                    <a:pt x="150" y="156"/>
                  </a:lnTo>
                  <a:lnTo>
                    <a:pt x="193" y="249"/>
                  </a:lnTo>
                  <a:lnTo>
                    <a:pt x="224" y="187"/>
                  </a:lnTo>
                  <a:lnTo>
                    <a:pt x="224" y="181"/>
                  </a:lnTo>
                  <a:lnTo>
                    <a:pt x="119" y="0"/>
                  </a:lnTo>
                  <a:lnTo>
                    <a:pt x="0" y="212"/>
                  </a:lnTo>
                  <a:lnTo>
                    <a:pt x="56" y="31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/>
              <a:endParaRPr lang="es-MX"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2" name="Freeform 21"/>
            <p:cNvSpPr>
              <a:spLocks/>
            </p:cNvSpPr>
            <p:nvPr/>
          </p:nvSpPr>
          <p:spPr bwMode="auto">
            <a:xfrm>
              <a:off x="4868863" y="2835276"/>
              <a:ext cx="720725" cy="820738"/>
            </a:xfrm>
            <a:custGeom>
              <a:avLst/>
              <a:gdLst>
                <a:gd name="T0" fmla="*/ 335 w 454"/>
                <a:gd name="T1" fmla="*/ 0 h 517"/>
                <a:gd name="T2" fmla="*/ 280 w 454"/>
                <a:gd name="T3" fmla="*/ 93 h 517"/>
                <a:gd name="T4" fmla="*/ 211 w 454"/>
                <a:gd name="T5" fmla="*/ 212 h 517"/>
                <a:gd name="T6" fmla="*/ 211 w 454"/>
                <a:gd name="T7" fmla="*/ 212 h 517"/>
                <a:gd name="T8" fmla="*/ 0 w 454"/>
                <a:gd name="T9" fmla="*/ 517 h 517"/>
                <a:gd name="T10" fmla="*/ 199 w 454"/>
                <a:gd name="T11" fmla="*/ 517 h 517"/>
                <a:gd name="T12" fmla="*/ 304 w 454"/>
                <a:gd name="T13" fmla="*/ 480 h 517"/>
                <a:gd name="T14" fmla="*/ 304 w 454"/>
                <a:gd name="T15" fmla="*/ 517 h 517"/>
                <a:gd name="T16" fmla="*/ 348 w 454"/>
                <a:gd name="T17" fmla="*/ 461 h 517"/>
                <a:gd name="T18" fmla="*/ 360 w 454"/>
                <a:gd name="T19" fmla="*/ 436 h 517"/>
                <a:gd name="T20" fmla="*/ 435 w 454"/>
                <a:gd name="T21" fmla="*/ 436 h 517"/>
                <a:gd name="T22" fmla="*/ 447 w 454"/>
                <a:gd name="T23" fmla="*/ 436 h 517"/>
                <a:gd name="T24" fmla="*/ 454 w 454"/>
                <a:gd name="T25" fmla="*/ 436 h 517"/>
                <a:gd name="T26" fmla="*/ 454 w 454"/>
                <a:gd name="T27" fmla="*/ 62 h 517"/>
                <a:gd name="T28" fmla="*/ 447 w 454"/>
                <a:gd name="T29" fmla="*/ 100 h 517"/>
                <a:gd name="T30" fmla="*/ 416 w 454"/>
                <a:gd name="T31" fmla="*/ 12 h 517"/>
                <a:gd name="T32" fmla="*/ 391 w 454"/>
                <a:gd name="T33" fmla="*/ 100 h 517"/>
                <a:gd name="T34" fmla="*/ 335 w 454"/>
                <a:gd name="T35" fmla="*/ 0 h 517"/>
                <a:gd name="T36" fmla="*/ 335 w 454"/>
                <a:gd name="T37" fmla="*/ 0 h 517"/>
                <a:gd name="T38" fmla="*/ 335 w 454"/>
                <a:gd name="T39" fmla="*/ 0 h 517"/>
                <a:gd name="T40" fmla="*/ 335 w 454"/>
                <a:gd name="T41" fmla="*/ 0 h 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54" h="517">
                  <a:moveTo>
                    <a:pt x="335" y="0"/>
                  </a:moveTo>
                  <a:lnTo>
                    <a:pt x="280" y="93"/>
                  </a:lnTo>
                  <a:lnTo>
                    <a:pt x="211" y="212"/>
                  </a:lnTo>
                  <a:lnTo>
                    <a:pt x="211" y="212"/>
                  </a:lnTo>
                  <a:lnTo>
                    <a:pt x="0" y="517"/>
                  </a:lnTo>
                  <a:lnTo>
                    <a:pt x="199" y="517"/>
                  </a:lnTo>
                  <a:lnTo>
                    <a:pt x="304" y="480"/>
                  </a:lnTo>
                  <a:lnTo>
                    <a:pt x="304" y="517"/>
                  </a:lnTo>
                  <a:lnTo>
                    <a:pt x="348" y="461"/>
                  </a:lnTo>
                  <a:lnTo>
                    <a:pt x="360" y="436"/>
                  </a:lnTo>
                  <a:lnTo>
                    <a:pt x="435" y="436"/>
                  </a:lnTo>
                  <a:lnTo>
                    <a:pt x="447" y="436"/>
                  </a:lnTo>
                  <a:lnTo>
                    <a:pt x="454" y="436"/>
                  </a:lnTo>
                  <a:lnTo>
                    <a:pt x="454" y="62"/>
                  </a:lnTo>
                  <a:lnTo>
                    <a:pt x="447" y="100"/>
                  </a:lnTo>
                  <a:lnTo>
                    <a:pt x="416" y="12"/>
                  </a:lnTo>
                  <a:lnTo>
                    <a:pt x="391" y="100"/>
                  </a:lnTo>
                  <a:lnTo>
                    <a:pt x="335" y="0"/>
                  </a:lnTo>
                  <a:lnTo>
                    <a:pt x="335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rgbClr val="DACE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/>
              <a:endParaRPr lang="es-MX"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3" name="Freeform 22"/>
            <p:cNvSpPr>
              <a:spLocks/>
            </p:cNvSpPr>
            <p:nvPr/>
          </p:nvSpPr>
          <p:spPr bwMode="auto">
            <a:xfrm>
              <a:off x="4868863" y="2835276"/>
              <a:ext cx="720725" cy="820738"/>
            </a:xfrm>
            <a:custGeom>
              <a:avLst/>
              <a:gdLst>
                <a:gd name="T0" fmla="*/ 335 w 454"/>
                <a:gd name="T1" fmla="*/ 0 h 517"/>
                <a:gd name="T2" fmla="*/ 280 w 454"/>
                <a:gd name="T3" fmla="*/ 93 h 517"/>
                <a:gd name="T4" fmla="*/ 211 w 454"/>
                <a:gd name="T5" fmla="*/ 212 h 517"/>
                <a:gd name="T6" fmla="*/ 211 w 454"/>
                <a:gd name="T7" fmla="*/ 212 h 517"/>
                <a:gd name="T8" fmla="*/ 0 w 454"/>
                <a:gd name="T9" fmla="*/ 517 h 517"/>
                <a:gd name="T10" fmla="*/ 199 w 454"/>
                <a:gd name="T11" fmla="*/ 517 h 517"/>
                <a:gd name="T12" fmla="*/ 304 w 454"/>
                <a:gd name="T13" fmla="*/ 480 h 517"/>
                <a:gd name="T14" fmla="*/ 304 w 454"/>
                <a:gd name="T15" fmla="*/ 517 h 517"/>
                <a:gd name="T16" fmla="*/ 348 w 454"/>
                <a:gd name="T17" fmla="*/ 461 h 517"/>
                <a:gd name="T18" fmla="*/ 360 w 454"/>
                <a:gd name="T19" fmla="*/ 436 h 517"/>
                <a:gd name="T20" fmla="*/ 435 w 454"/>
                <a:gd name="T21" fmla="*/ 436 h 517"/>
                <a:gd name="T22" fmla="*/ 447 w 454"/>
                <a:gd name="T23" fmla="*/ 436 h 517"/>
                <a:gd name="T24" fmla="*/ 454 w 454"/>
                <a:gd name="T25" fmla="*/ 436 h 517"/>
                <a:gd name="T26" fmla="*/ 454 w 454"/>
                <a:gd name="T27" fmla="*/ 62 h 517"/>
                <a:gd name="T28" fmla="*/ 447 w 454"/>
                <a:gd name="T29" fmla="*/ 100 h 517"/>
                <a:gd name="T30" fmla="*/ 416 w 454"/>
                <a:gd name="T31" fmla="*/ 12 h 517"/>
                <a:gd name="T32" fmla="*/ 391 w 454"/>
                <a:gd name="T33" fmla="*/ 100 h 517"/>
                <a:gd name="T34" fmla="*/ 335 w 454"/>
                <a:gd name="T35" fmla="*/ 0 h 517"/>
                <a:gd name="T36" fmla="*/ 335 w 454"/>
                <a:gd name="T37" fmla="*/ 0 h 517"/>
                <a:gd name="T38" fmla="*/ 335 w 454"/>
                <a:gd name="T39" fmla="*/ 0 h 517"/>
                <a:gd name="T40" fmla="*/ 335 w 454"/>
                <a:gd name="T41" fmla="*/ 0 h 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54" h="517">
                  <a:moveTo>
                    <a:pt x="335" y="0"/>
                  </a:moveTo>
                  <a:lnTo>
                    <a:pt x="280" y="93"/>
                  </a:lnTo>
                  <a:lnTo>
                    <a:pt x="211" y="212"/>
                  </a:lnTo>
                  <a:lnTo>
                    <a:pt x="211" y="212"/>
                  </a:lnTo>
                  <a:lnTo>
                    <a:pt x="0" y="517"/>
                  </a:lnTo>
                  <a:lnTo>
                    <a:pt x="199" y="517"/>
                  </a:lnTo>
                  <a:lnTo>
                    <a:pt x="304" y="480"/>
                  </a:lnTo>
                  <a:lnTo>
                    <a:pt x="304" y="517"/>
                  </a:lnTo>
                  <a:lnTo>
                    <a:pt x="348" y="461"/>
                  </a:lnTo>
                  <a:lnTo>
                    <a:pt x="360" y="436"/>
                  </a:lnTo>
                  <a:lnTo>
                    <a:pt x="435" y="436"/>
                  </a:lnTo>
                  <a:lnTo>
                    <a:pt x="447" y="436"/>
                  </a:lnTo>
                  <a:lnTo>
                    <a:pt x="454" y="436"/>
                  </a:lnTo>
                  <a:lnTo>
                    <a:pt x="454" y="62"/>
                  </a:lnTo>
                  <a:lnTo>
                    <a:pt x="447" y="100"/>
                  </a:lnTo>
                  <a:lnTo>
                    <a:pt x="416" y="12"/>
                  </a:lnTo>
                  <a:lnTo>
                    <a:pt x="391" y="100"/>
                  </a:lnTo>
                  <a:lnTo>
                    <a:pt x="335" y="0"/>
                  </a:lnTo>
                  <a:lnTo>
                    <a:pt x="335" y="0"/>
                  </a:lnTo>
                  <a:lnTo>
                    <a:pt x="335" y="0"/>
                  </a:lnTo>
                  <a:lnTo>
                    <a:pt x="33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/>
              <a:endParaRPr lang="es-MX"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4" name="Freeform 23"/>
            <p:cNvSpPr>
              <a:spLocks/>
            </p:cNvSpPr>
            <p:nvPr/>
          </p:nvSpPr>
          <p:spPr bwMode="auto">
            <a:xfrm>
              <a:off x="5400675" y="2498726"/>
              <a:ext cx="188913" cy="495300"/>
            </a:xfrm>
            <a:custGeom>
              <a:avLst/>
              <a:gdLst>
                <a:gd name="T0" fmla="*/ 119 w 119"/>
                <a:gd name="T1" fmla="*/ 0 h 312"/>
                <a:gd name="T2" fmla="*/ 0 w 119"/>
                <a:gd name="T3" fmla="*/ 212 h 312"/>
                <a:gd name="T4" fmla="*/ 0 w 119"/>
                <a:gd name="T5" fmla="*/ 212 h 312"/>
                <a:gd name="T6" fmla="*/ 56 w 119"/>
                <a:gd name="T7" fmla="*/ 312 h 312"/>
                <a:gd name="T8" fmla="*/ 81 w 119"/>
                <a:gd name="T9" fmla="*/ 224 h 312"/>
                <a:gd name="T10" fmla="*/ 112 w 119"/>
                <a:gd name="T11" fmla="*/ 312 h 312"/>
                <a:gd name="T12" fmla="*/ 119 w 119"/>
                <a:gd name="T13" fmla="*/ 274 h 312"/>
                <a:gd name="T14" fmla="*/ 119 w 119"/>
                <a:gd name="T15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9" h="312">
                  <a:moveTo>
                    <a:pt x="119" y="0"/>
                  </a:moveTo>
                  <a:lnTo>
                    <a:pt x="0" y="212"/>
                  </a:lnTo>
                  <a:lnTo>
                    <a:pt x="0" y="212"/>
                  </a:lnTo>
                  <a:lnTo>
                    <a:pt x="56" y="312"/>
                  </a:lnTo>
                  <a:lnTo>
                    <a:pt x="81" y="224"/>
                  </a:lnTo>
                  <a:lnTo>
                    <a:pt x="112" y="312"/>
                  </a:lnTo>
                  <a:lnTo>
                    <a:pt x="119" y="274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F9F9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/>
              <a:endParaRPr lang="es-MX"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5" name="Freeform 24"/>
            <p:cNvSpPr>
              <a:spLocks/>
            </p:cNvSpPr>
            <p:nvPr/>
          </p:nvSpPr>
          <p:spPr bwMode="auto">
            <a:xfrm>
              <a:off x="5400675" y="2498726"/>
              <a:ext cx="188913" cy="495300"/>
            </a:xfrm>
            <a:custGeom>
              <a:avLst/>
              <a:gdLst>
                <a:gd name="T0" fmla="*/ 119 w 119"/>
                <a:gd name="T1" fmla="*/ 0 h 312"/>
                <a:gd name="T2" fmla="*/ 0 w 119"/>
                <a:gd name="T3" fmla="*/ 212 h 312"/>
                <a:gd name="T4" fmla="*/ 0 w 119"/>
                <a:gd name="T5" fmla="*/ 212 h 312"/>
                <a:gd name="T6" fmla="*/ 56 w 119"/>
                <a:gd name="T7" fmla="*/ 312 h 312"/>
                <a:gd name="T8" fmla="*/ 81 w 119"/>
                <a:gd name="T9" fmla="*/ 224 h 312"/>
                <a:gd name="T10" fmla="*/ 112 w 119"/>
                <a:gd name="T11" fmla="*/ 312 h 312"/>
                <a:gd name="T12" fmla="*/ 119 w 119"/>
                <a:gd name="T13" fmla="*/ 274 h 312"/>
                <a:gd name="T14" fmla="*/ 119 w 119"/>
                <a:gd name="T15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9" h="312">
                  <a:moveTo>
                    <a:pt x="119" y="0"/>
                  </a:moveTo>
                  <a:lnTo>
                    <a:pt x="0" y="212"/>
                  </a:lnTo>
                  <a:lnTo>
                    <a:pt x="0" y="212"/>
                  </a:lnTo>
                  <a:lnTo>
                    <a:pt x="56" y="312"/>
                  </a:lnTo>
                  <a:lnTo>
                    <a:pt x="81" y="224"/>
                  </a:lnTo>
                  <a:lnTo>
                    <a:pt x="112" y="312"/>
                  </a:lnTo>
                  <a:lnTo>
                    <a:pt x="119" y="274"/>
                  </a:lnTo>
                  <a:lnTo>
                    <a:pt x="1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/>
              <a:endParaRPr lang="es-MX"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6" name="Freeform 25"/>
            <p:cNvSpPr>
              <a:spLocks/>
            </p:cNvSpPr>
            <p:nvPr/>
          </p:nvSpPr>
          <p:spPr bwMode="auto">
            <a:xfrm>
              <a:off x="1649413" y="3309938"/>
              <a:ext cx="4502150" cy="1879600"/>
            </a:xfrm>
            <a:custGeom>
              <a:avLst/>
              <a:gdLst>
                <a:gd name="T0" fmla="*/ 453 w 456"/>
                <a:gd name="T1" fmla="*/ 190 h 190"/>
                <a:gd name="T2" fmla="*/ 456 w 456"/>
                <a:gd name="T3" fmla="*/ 164 h 190"/>
                <a:gd name="T4" fmla="*/ 228 w 456"/>
                <a:gd name="T5" fmla="*/ 0 h 190"/>
                <a:gd name="T6" fmla="*/ 0 w 456"/>
                <a:gd name="T7" fmla="*/ 164 h 190"/>
                <a:gd name="T8" fmla="*/ 3 w 456"/>
                <a:gd name="T9" fmla="*/ 190 h 190"/>
                <a:gd name="T10" fmla="*/ 453 w 456"/>
                <a:gd name="T11" fmla="*/ 19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6" h="190">
                  <a:moveTo>
                    <a:pt x="453" y="190"/>
                  </a:moveTo>
                  <a:cubicBezTo>
                    <a:pt x="455" y="181"/>
                    <a:pt x="456" y="172"/>
                    <a:pt x="456" y="164"/>
                  </a:cubicBezTo>
                  <a:cubicBezTo>
                    <a:pt x="456" y="73"/>
                    <a:pt x="354" y="0"/>
                    <a:pt x="228" y="0"/>
                  </a:cubicBezTo>
                  <a:cubicBezTo>
                    <a:pt x="102" y="0"/>
                    <a:pt x="0" y="73"/>
                    <a:pt x="0" y="164"/>
                  </a:cubicBezTo>
                  <a:cubicBezTo>
                    <a:pt x="0" y="172"/>
                    <a:pt x="1" y="181"/>
                    <a:pt x="3" y="190"/>
                  </a:cubicBezTo>
                  <a:lnTo>
                    <a:pt x="453" y="190"/>
                  </a:lnTo>
                  <a:close/>
                </a:path>
              </a:pathLst>
            </a:custGeom>
            <a:solidFill>
              <a:srgbClr val="9ABF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/>
              <a:endParaRPr lang="es-MX"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7" name="Freeform 26"/>
            <p:cNvSpPr>
              <a:spLocks/>
            </p:cNvSpPr>
            <p:nvPr/>
          </p:nvSpPr>
          <p:spPr bwMode="auto">
            <a:xfrm>
              <a:off x="4384675" y="3389313"/>
              <a:ext cx="2903538" cy="1701800"/>
            </a:xfrm>
            <a:custGeom>
              <a:avLst/>
              <a:gdLst>
                <a:gd name="T0" fmla="*/ 292 w 294"/>
                <a:gd name="T1" fmla="*/ 172 h 172"/>
                <a:gd name="T2" fmla="*/ 294 w 294"/>
                <a:gd name="T3" fmla="*/ 147 h 172"/>
                <a:gd name="T4" fmla="*/ 147 w 294"/>
                <a:gd name="T5" fmla="*/ 0 h 172"/>
                <a:gd name="T6" fmla="*/ 0 w 294"/>
                <a:gd name="T7" fmla="*/ 147 h 172"/>
                <a:gd name="T8" fmla="*/ 2 w 294"/>
                <a:gd name="T9" fmla="*/ 172 h 172"/>
                <a:gd name="T10" fmla="*/ 292 w 294"/>
                <a:gd name="T11" fmla="*/ 17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4" h="172">
                  <a:moveTo>
                    <a:pt x="292" y="172"/>
                  </a:moveTo>
                  <a:cubicBezTo>
                    <a:pt x="294" y="164"/>
                    <a:pt x="294" y="156"/>
                    <a:pt x="294" y="147"/>
                  </a:cubicBezTo>
                  <a:cubicBezTo>
                    <a:pt x="294" y="66"/>
                    <a:pt x="228" y="0"/>
                    <a:pt x="147" y="0"/>
                  </a:cubicBezTo>
                  <a:cubicBezTo>
                    <a:pt x="66" y="0"/>
                    <a:pt x="0" y="66"/>
                    <a:pt x="0" y="147"/>
                  </a:cubicBezTo>
                  <a:cubicBezTo>
                    <a:pt x="0" y="156"/>
                    <a:pt x="1" y="164"/>
                    <a:pt x="2" y="172"/>
                  </a:cubicBezTo>
                  <a:lnTo>
                    <a:pt x="292" y="172"/>
                  </a:lnTo>
                  <a:close/>
                </a:path>
              </a:pathLst>
            </a:custGeom>
            <a:solidFill>
              <a:srgbClr val="9ABF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/>
              <a:endParaRPr lang="es-MX"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8" name="Freeform 27"/>
            <p:cNvSpPr>
              <a:spLocks/>
            </p:cNvSpPr>
            <p:nvPr/>
          </p:nvSpPr>
          <p:spPr bwMode="auto">
            <a:xfrm>
              <a:off x="6537325" y="3983038"/>
              <a:ext cx="1658938" cy="979488"/>
            </a:xfrm>
            <a:custGeom>
              <a:avLst/>
              <a:gdLst>
                <a:gd name="T0" fmla="*/ 167 w 168"/>
                <a:gd name="T1" fmla="*/ 99 h 99"/>
                <a:gd name="T2" fmla="*/ 168 w 168"/>
                <a:gd name="T3" fmla="*/ 85 h 99"/>
                <a:gd name="T4" fmla="*/ 84 w 168"/>
                <a:gd name="T5" fmla="*/ 0 h 99"/>
                <a:gd name="T6" fmla="*/ 0 w 168"/>
                <a:gd name="T7" fmla="*/ 85 h 99"/>
                <a:gd name="T8" fmla="*/ 1 w 168"/>
                <a:gd name="T9" fmla="*/ 99 h 99"/>
                <a:gd name="T10" fmla="*/ 167 w 168"/>
                <a:gd name="T11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" h="99">
                  <a:moveTo>
                    <a:pt x="167" y="99"/>
                  </a:moveTo>
                  <a:cubicBezTo>
                    <a:pt x="168" y="94"/>
                    <a:pt x="168" y="89"/>
                    <a:pt x="168" y="85"/>
                  </a:cubicBezTo>
                  <a:cubicBezTo>
                    <a:pt x="168" y="38"/>
                    <a:pt x="131" y="0"/>
                    <a:pt x="84" y="0"/>
                  </a:cubicBezTo>
                  <a:cubicBezTo>
                    <a:pt x="38" y="0"/>
                    <a:pt x="0" y="38"/>
                    <a:pt x="0" y="85"/>
                  </a:cubicBezTo>
                  <a:cubicBezTo>
                    <a:pt x="0" y="89"/>
                    <a:pt x="0" y="94"/>
                    <a:pt x="1" y="99"/>
                  </a:cubicBezTo>
                  <a:lnTo>
                    <a:pt x="167" y="99"/>
                  </a:lnTo>
                  <a:close/>
                </a:path>
              </a:pathLst>
            </a:custGeom>
            <a:solidFill>
              <a:srgbClr val="9ABF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/>
              <a:endParaRPr lang="es-MX"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9" name="Freeform 28"/>
            <p:cNvSpPr>
              <a:spLocks/>
            </p:cNvSpPr>
            <p:nvPr/>
          </p:nvSpPr>
          <p:spPr bwMode="auto">
            <a:xfrm>
              <a:off x="2508250" y="3487738"/>
              <a:ext cx="3614738" cy="1682750"/>
            </a:xfrm>
            <a:custGeom>
              <a:avLst/>
              <a:gdLst>
                <a:gd name="T0" fmla="*/ 364 w 366"/>
                <a:gd name="T1" fmla="*/ 170 h 170"/>
                <a:gd name="T2" fmla="*/ 366 w 366"/>
                <a:gd name="T3" fmla="*/ 147 h 170"/>
                <a:gd name="T4" fmla="*/ 183 w 366"/>
                <a:gd name="T5" fmla="*/ 0 h 170"/>
                <a:gd name="T6" fmla="*/ 0 w 366"/>
                <a:gd name="T7" fmla="*/ 147 h 170"/>
                <a:gd name="T8" fmla="*/ 2 w 366"/>
                <a:gd name="T9" fmla="*/ 170 h 170"/>
                <a:gd name="T10" fmla="*/ 364 w 366"/>
                <a:gd name="T11" fmla="*/ 17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6" h="170">
                  <a:moveTo>
                    <a:pt x="364" y="170"/>
                  </a:moveTo>
                  <a:cubicBezTo>
                    <a:pt x="366" y="162"/>
                    <a:pt x="366" y="154"/>
                    <a:pt x="366" y="147"/>
                  </a:cubicBezTo>
                  <a:cubicBezTo>
                    <a:pt x="366" y="66"/>
                    <a:pt x="284" y="0"/>
                    <a:pt x="183" y="0"/>
                  </a:cubicBezTo>
                  <a:cubicBezTo>
                    <a:pt x="82" y="0"/>
                    <a:pt x="0" y="66"/>
                    <a:pt x="0" y="147"/>
                  </a:cubicBezTo>
                  <a:cubicBezTo>
                    <a:pt x="0" y="154"/>
                    <a:pt x="1" y="162"/>
                    <a:pt x="2" y="170"/>
                  </a:cubicBezTo>
                  <a:lnTo>
                    <a:pt x="364" y="170"/>
                  </a:lnTo>
                  <a:close/>
                </a:path>
              </a:pathLst>
            </a:custGeom>
            <a:solidFill>
              <a:srgbClr val="AED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/>
              <a:endParaRPr lang="es-MX"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0" name="Freeform 29"/>
            <p:cNvSpPr>
              <a:spLocks/>
            </p:cNvSpPr>
            <p:nvPr/>
          </p:nvSpPr>
          <p:spPr bwMode="auto">
            <a:xfrm>
              <a:off x="3238500" y="4516438"/>
              <a:ext cx="20638" cy="179388"/>
            </a:xfrm>
            <a:custGeom>
              <a:avLst/>
              <a:gdLst>
                <a:gd name="T0" fmla="*/ 6 w 13"/>
                <a:gd name="T1" fmla="*/ 0 h 113"/>
                <a:gd name="T2" fmla="*/ 0 w 13"/>
                <a:gd name="T3" fmla="*/ 113 h 113"/>
                <a:gd name="T4" fmla="*/ 13 w 13"/>
                <a:gd name="T5" fmla="*/ 113 h 113"/>
                <a:gd name="T6" fmla="*/ 13 w 13"/>
                <a:gd name="T7" fmla="*/ 0 h 113"/>
                <a:gd name="T8" fmla="*/ 6 w 13"/>
                <a:gd name="T9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13">
                  <a:moveTo>
                    <a:pt x="6" y="0"/>
                  </a:moveTo>
                  <a:lnTo>
                    <a:pt x="0" y="113"/>
                  </a:lnTo>
                  <a:lnTo>
                    <a:pt x="13" y="113"/>
                  </a:lnTo>
                  <a:lnTo>
                    <a:pt x="13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3D2B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/>
              <a:endParaRPr lang="es-MX"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1" name="Freeform 30"/>
            <p:cNvSpPr>
              <a:spLocks/>
            </p:cNvSpPr>
            <p:nvPr/>
          </p:nvSpPr>
          <p:spPr bwMode="auto">
            <a:xfrm>
              <a:off x="3259138" y="4516438"/>
              <a:ext cx="28575" cy="179388"/>
            </a:xfrm>
            <a:custGeom>
              <a:avLst/>
              <a:gdLst>
                <a:gd name="T0" fmla="*/ 0 w 18"/>
                <a:gd name="T1" fmla="*/ 0 h 113"/>
                <a:gd name="T2" fmla="*/ 0 w 18"/>
                <a:gd name="T3" fmla="*/ 113 h 113"/>
                <a:gd name="T4" fmla="*/ 18 w 18"/>
                <a:gd name="T5" fmla="*/ 113 h 113"/>
                <a:gd name="T6" fmla="*/ 12 w 18"/>
                <a:gd name="T7" fmla="*/ 0 h 113"/>
                <a:gd name="T8" fmla="*/ 0 w 18"/>
                <a:gd name="T9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13">
                  <a:moveTo>
                    <a:pt x="0" y="0"/>
                  </a:moveTo>
                  <a:lnTo>
                    <a:pt x="0" y="113"/>
                  </a:lnTo>
                  <a:lnTo>
                    <a:pt x="18" y="113"/>
                  </a:lnTo>
                  <a:lnTo>
                    <a:pt x="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A3D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/>
              <a:endParaRPr lang="es-MX"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2" name="Freeform 31"/>
            <p:cNvSpPr>
              <a:spLocks/>
            </p:cNvSpPr>
            <p:nvPr/>
          </p:nvSpPr>
          <p:spPr bwMode="auto">
            <a:xfrm>
              <a:off x="3021013" y="4052888"/>
              <a:ext cx="474663" cy="514350"/>
            </a:xfrm>
            <a:custGeom>
              <a:avLst/>
              <a:gdLst>
                <a:gd name="T0" fmla="*/ 48 w 48"/>
                <a:gd name="T1" fmla="*/ 26 h 52"/>
                <a:gd name="T2" fmla="*/ 45 w 48"/>
                <a:gd name="T3" fmla="*/ 35 h 52"/>
                <a:gd name="T4" fmla="*/ 42 w 48"/>
                <a:gd name="T5" fmla="*/ 44 h 52"/>
                <a:gd name="T6" fmla="*/ 33 w 48"/>
                <a:gd name="T7" fmla="*/ 48 h 52"/>
                <a:gd name="T8" fmla="*/ 24 w 48"/>
                <a:gd name="T9" fmla="*/ 52 h 52"/>
                <a:gd name="T10" fmla="*/ 15 w 48"/>
                <a:gd name="T11" fmla="*/ 48 h 52"/>
                <a:gd name="T12" fmla="*/ 6 w 48"/>
                <a:gd name="T13" fmla="*/ 44 h 52"/>
                <a:gd name="T14" fmla="*/ 4 w 48"/>
                <a:gd name="T15" fmla="*/ 35 h 52"/>
                <a:gd name="T16" fmla="*/ 0 w 48"/>
                <a:gd name="T17" fmla="*/ 26 h 52"/>
                <a:gd name="T18" fmla="*/ 4 w 48"/>
                <a:gd name="T19" fmla="*/ 17 h 52"/>
                <a:gd name="T20" fmla="*/ 6 w 48"/>
                <a:gd name="T21" fmla="*/ 8 h 52"/>
                <a:gd name="T22" fmla="*/ 15 w 48"/>
                <a:gd name="T23" fmla="*/ 4 h 52"/>
                <a:gd name="T24" fmla="*/ 24 w 48"/>
                <a:gd name="T25" fmla="*/ 0 h 52"/>
                <a:gd name="T26" fmla="*/ 33 w 48"/>
                <a:gd name="T27" fmla="*/ 4 h 52"/>
                <a:gd name="T28" fmla="*/ 42 w 48"/>
                <a:gd name="T29" fmla="*/ 8 h 52"/>
                <a:gd name="T30" fmla="*/ 45 w 48"/>
                <a:gd name="T31" fmla="*/ 17 h 52"/>
                <a:gd name="T32" fmla="*/ 48 w 48"/>
                <a:gd name="T33" fmla="*/ 2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8" h="52">
                  <a:moveTo>
                    <a:pt x="48" y="26"/>
                  </a:moveTo>
                  <a:cubicBezTo>
                    <a:pt x="48" y="29"/>
                    <a:pt x="46" y="32"/>
                    <a:pt x="45" y="35"/>
                  </a:cubicBezTo>
                  <a:cubicBezTo>
                    <a:pt x="43" y="38"/>
                    <a:pt x="44" y="42"/>
                    <a:pt x="42" y="44"/>
                  </a:cubicBezTo>
                  <a:cubicBezTo>
                    <a:pt x="40" y="47"/>
                    <a:pt x="36" y="47"/>
                    <a:pt x="33" y="48"/>
                  </a:cubicBezTo>
                  <a:cubicBezTo>
                    <a:pt x="30" y="49"/>
                    <a:pt x="27" y="52"/>
                    <a:pt x="24" y="52"/>
                  </a:cubicBezTo>
                  <a:cubicBezTo>
                    <a:pt x="21" y="52"/>
                    <a:pt x="18" y="49"/>
                    <a:pt x="15" y="48"/>
                  </a:cubicBezTo>
                  <a:cubicBezTo>
                    <a:pt x="12" y="47"/>
                    <a:pt x="9" y="47"/>
                    <a:pt x="6" y="44"/>
                  </a:cubicBezTo>
                  <a:cubicBezTo>
                    <a:pt x="4" y="42"/>
                    <a:pt x="5" y="38"/>
                    <a:pt x="4" y="35"/>
                  </a:cubicBezTo>
                  <a:cubicBezTo>
                    <a:pt x="3" y="32"/>
                    <a:pt x="0" y="29"/>
                    <a:pt x="0" y="26"/>
                  </a:cubicBezTo>
                  <a:cubicBezTo>
                    <a:pt x="0" y="23"/>
                    <a:pt x="3" y="20"/>
                    <a:pt x="4" y="17"/>
                  </a:cubicBezTo>
                  <a:cubicBezTo>
                    <a:pt x="5" y="14"/>
                    <a:pt x="4" y="10"/>
                    <a:pt x="6" y="8"/>
                  </a:cubicBezTo>
                  <a:cubicBezTo>
                    <a:pt x="9" y="5"/>
                    <a:pt x="12" y="5"/>
                    <a:pt x="15" y="4"/>
                  </a:cubicBezTo>
                  <a:cubicBezTo>
                    <a:pt x="18" y="3"/>
                    <a:pt x="21" y="0"/>
                    <a:pt x="24" y="0"/>
                  </a:cubicBezTo>
                  <a:cubicBezTo>
                    <a:pt x="27" y="0"/>
                    <a:pt x="30" y="3"/>
                    <a:pt x="33" y="4"/>
                  </a:cubicBezTo>
                  <a:cubicBezTo>
                    <a:pt x="36" y="5"/>
                    <a:pt x="40" y="5"/>
                    <a:pt x="42" y="8"/>
                  </a:cubicBezTo>
                  <a:cubicBezTo>
                    <a:pt x="44" y="10"/>
                    <a:pt x="43" y="14"/>
                    <a:pt x="45" y="17"/>
                  </a:cubicBezTo>
                  <a:cubicBezTo>
                    <a:pt x="46" y="20"/>
                    <a:pt x="48" y="23"/>
                    <a:pt x="48" y="26"/>
                  </a:cubicBezTo>
                  <a:close/>
                </a:path>
              </a:pathLst>
            </a:custGeom>
            <a:solidFill>
              <a:srgbClr val="88B1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/>
              <a:endParaRPr lang="es-MX"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3" name="Freeform 32"/>
            <p:cNvSpPr>
              <a:spLocks/>
            </p:cNvSpPr>
            <p:nvPr/>
          </p:nvSpPr>
          <p:spPr bwMode="auto">
            <a:xfrm>
              <a:off x="3021013" y="4052888"/>
              <a:ext cx="238125" cy="514350"/>
            </a:xfrm>
            <a:custGeom>
              <a:avLst/>
              <a:gdLst>
                <a:gd name="T0" fmla="*/ 15 w 24"/>
                <a:gd name="T1" fmla="*/ 4 h 52"/>
                <a:gd name="T2" fmla="*/ 6 w 24"/>
                <a:gd name="T3" fmla="*/ 8 h 52"/>
                <a:gd name="T4" fmla="*/ 4 w 24"/>
                <a:gd name="T5" fmla="*/ 17 h 52"/>
                <a:gd name="T6" fmla="*/ 0 w 24"/>
                <a:gd name="T7" fmla="*/ 26 h 52"/>
                <a:gd name="T8" fmla="*/ 4 w 24"/>
                <a:gd name="T9" fmla="*/ 35 h 52"/>
                <a:gd name="T10" fmla="*/ 6 w 24"/>
                <a:gd name="T11" fmla="*/ 44 h 52"/>
                <a:gd name="T12" fmla="*/ 15 w 24"/>
                <a:gd name="T13" fmla="*/ 48 h 52"/>
                <a:gd name="T14" fmla="*/ 24 w 24"/>
                <a:gd name="T15" fmla="*/ 52 h 52"/>
                <a:gd name="T16" fmla="*/ 24 w 24"/>
                <a:gd name="T17" fmla="*/ 0 h 52"/>
                <a:gd name="T18" fmla="*/ 15 w 24"/>
                <a:gd name="T19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52">
                  <a:moveTo>
                    <a:pt x="15" y="4"/>
                  </a:moveTo>
                  <a:cubicBezTo>
                    <a:pt x="12" y="5"/>
                    <a:pt x="9" y="5"/>
                    <a:pt x="6" y="8"/>
                  </a:cubicBezTo>
                  <a:cubicBezTo>
                    <a:pt x="4" y="10"/>
                    <a:pt x="5" y="14"/>
                    <a:pt x="4" y="17"/>
                  </a:cubicBezTo>
                  <a:cubicBezTo>
                    <a:pt x="3" y="20"/>
                    <a:pt x="0" y="23"/>
                    <a:pt x="0" y="26"/>
                  </a:cubicBezTo>
                  <a:cubicBezTo>
                    <a:pt x="0" y="29"/>
                    <a:pt x="3" y="32"/>
                    <a:pt x="4" y="35"/>
                  </a:cubicBezTo>
                  <a:cubicBezTo>
                    <a:pt x="5" y="38"/>
                    <a:pt x="4" y="42"/>
                    <a:pt x="6" y="44"/>
                  </a:cubicBezTo>
                  <a:cubicBezTo>
                    <a:pt x="9" y="47"/>
                    <a:pt x="12" y="47"/>
                    <a:pt x="15" y="48"/>
                  </a:cubicBezTo>
                  <a:cubicBezTo>
                    <a:pt x="18" y="49"/>
                    <a:pt x="21" y="52"/>
                    <a:pt x="24" y="52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1" y="0"/>
                    <a:pt x="18" y="3"/>
                    <a:pt x="15" y="4"/>
                  </a:cubicBezTo>
                  <a:close/>
                </a:path>
              </a:pathLst>
            </a:custGeom>
            <a:solidFill>
              <a:srgbClr val="6B89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/>
              <a:endParaRPr lang="es-MX"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4" name="Freeform 33"/>
            <p:cNvSpPr>
              <a:spLocks/>
            </p:cNvSpPr>
            <p:nvPr/>
          </p:nvSpPr>
          <p:spPr bwMode="auto">
            <a:xfrm>
              <a:off x="4443413" y="4398963"/>
              <a:ext cx="98425" cy="296863"/>
            </a:xfrm>
            <a:custGeom>
              <a:avLst/>
              <a:gdLst>
                <a:gd name="T0" fmla="*/ 19 w 62"/>
                <a:gd name="T1" fmla="*/ 0 h 187"/>
                <a:gd name="T2" fmla="*/ 0 w 62"/>
                <a:gd name="T3" fmla="*/ 187 h 187"/>
                <a:gd name="T4" fmla="*/ 62 w 62"/>
                <a:gd name="T5" fmla="*/ 187 h 187"/>
                <a:gd name="T6" fmla="*/ 31 w 62"/>
                <a:gd name="T7" fmla="*/ 0 h 187"/>
                <a:gd name="T8" fmla="*/ 19 w 62"/>
                <a:gd name="T9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187">
                  <a:moveTo>
                    <a:pt x="19" y="0"/>
                  </a:moveTo>
                  <a:lnTo>
                    <a:pt x="0" y="187"/>
                  </a:lnTo>
                  <a:lnTo>
                    <a:pt x="62" y="187"/>
                  </a:lnTo>
                  <a:lnTo>
                    <a:pt x="31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3D2B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/>
              <a:endParaRPr lang="es-MX"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5" name="Freeform 34"/>
            <p:cNvSpPr>
              <a:spLocks/>
            </p:cNvSpPr>
            <p:nvPr/>
          </p:nvSpPr>
          <p:spPr bwMode="auto">
            <a:xfrm>
              <a:off x="4305300" y="3833813"/>
              <a:ext cx="177800" cy="782638"/>
            </a:xfrm>
            <a:custGeom>
              <a:avLst/>
              <a:gdLst>
                <a:gd name="T0" fmla="*/ 112 w 112"/>
                <a:gd name="T1" fmla="*/ 0 h 493"/>
                <a:gd name="T2" fmla="*/ 0 w 112"/>
                <a:gd name="T3" fmla="*/ 493 h 493"/>
                <a:gd name="T4" fmla="*/ 112 w 112"/>
                <a:gd name="T5" fmla="*/ 493 h 493"/>
                <a:gd name="T6" fmla="*/ 112 w 112"/>
                <a:gd name="T7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493">
                  <a:moveTo>
                    <a:pt x="112" y="0"/>
                  </a:moveTo>
                  <a:lnTo>
                    <a:pt x="0" y="493"/>
                  </a:lnTo>
                  <a:lnTo>
                    <a:pt x="112" y="49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6481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/>
              <a:endParaRPr lang="es-MX"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6" name="Freeform 35"/>
            <p:cNvSpPr>
              <a:spLocks/>
            </p:cNvSpPr>
            <p:nvPr/>
          </p:nvSpPr>
          <p:spPr bwMode="auto">
            <a:xfrm>
              <a:off x="4483100" y="3833813"/>
              <a:ext cx="187325" cy="782638"/>
            </a:xfrm>
            <a:custGeom>
              <a:avLst/>
              <a:gdLst>
                <a:gd name="T0" fmla="*/ 0 w 118"/>
                <a:gd name="T1" fmla="*/ 0 h 493"/>
                <a:gd name="T2" fmla="*/ 0 w 118"/>
                <a:gd name="T3" fmla="*/ 493 h 493"/>
                <a:gd name="T4" fmla="*/ 118 w 118"/>
                <a:gd name="T5" fmla="*/ 493 h 493"/>
                <a:gd name="T6" fmla="*/ 0 w 118"/>
                <a:gd name="T7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8" h="493">
                  <a:moveTo>
                    <a:pt x="0" y="0"/>
                  </a:moveTo>
                  <a:lnTo>
                    <a:pt x="0" y="493"/>
                  </a:lnTo>
                  <a:lnTo>
                    <a:pt x="118" y="4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7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/>
              <a:endParaRPr lang="es-MX"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7" name="Freeform 36"/>
            <p:cNvSpPr>
              <a:spLocks/>
            </p:cNvSpPr>
            <p:nvPr/>
          </p:nvSpPr>
          <p:spPr bwMode="auto">
            <a:xfrm>
              <a:off x="3476625" y="4398963"/>
              <a:ext cx="98425" cy="296863"/>
            </a:xfrm>
            <a:custGeom>
              <a:avLst/>
              <a:gdLst>
                <a:gd name="T0" fmla="*/ 18 w 62"/>
                <a:gd name="T1" fmla="*/ 0 h 187"/>
                <a:gd name="T2" fmla="*/ 0 w 62"/>
                <a:gd name="T3" fmla="*/ 187 h 187"/>
                <a:gd name="T4" fmla="*/ 62 w 62"/>
                <a:gd name="T5" fmla="*/ 187 h 187"/>
                <a:gd name="T6" fmla="*/ 31 w 62"/>
                <a:gd name="T7" fmla="*/ 0 h 187"/>
                <a:gd name="T8" fmla="*/ 18 w 62"/>
                <a:gd name="T9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187">
                  <a:moveTo>
                    <a:pt x="18" y="0"/>
                  </a:moveTo>
                  <a:lnTo>
                    <a:pt x="0" y="187"/>
                  </a:lnTo>
                  <a:lnTo>
                    <a:pt x="62" y="187"/>
                  </a:lnTo>
                  <a:lnTo>
                    <a:pt x="31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3D2B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/>
              <a:endParaRPr lang="es-MX"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8" name="Freeform 37"/>
            <p:cNvSpPr>
              <a:spLocks/>
            </p:cNvSpPr>
            <p:nvPr/>
          </p:nvSpPr>
          <p:spPr bwMode="auto">
            <a:xfrm>
              <a:off x="3336925" y="3833813"/>
              <a:ext cx="177800" cy="782638"/>
            </a:xfrm>
            <a:custGeom>
              <a:avLst/>
              <a:gdLst>
                <a:gd name="T0" fmla="*/ 112 w 112"/>
                <a:gd name="T1" fmla="*/ 0 h 493"/>
                <a:gd name="T2" fmla="*/ 0 w 112"/>
                <a:gd name="T3" fmla="*/ 493 h 493"/>
                <a:gd name="T4" fmla="*/ 112 w 112"/>
                <a:gd name="T5" fmla="*/ 493 h 493"/>
                <a:gd name="T6" fmla="*/ 112 w 112"/>
                <a:gd name="T7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493">
                  <a:moveTo>
                    <a:pt x="112" y="0"/>
                  </a:moveTo>
                  <a:lnTo>
                    <a:pt x="0" y="493"/>
                  </a:lnTo>
                  <a:lnTo>
                    <a:pt x="112" y="49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6481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/>
              <a:endParaRPr lang="es-MX"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9" name="Freeform 38"/>
            <p:cNvSpPr>
              <a:spLocks/>
            </p:cNvSpPr>
            <p:nvPr/>
          </p:nvSpPr>
          <p:spPr bwMode="auto">
            <a:xfrm>
              <a:off x="3514725" y="3833813"/>
              <a:ext cx="188913" cy="782638"/>
            </a:xfrm>
            <a:custGeom>
              <a:avLst/>
              <a:gdLst>
                <a:gd name="T0" fmla="*/ 0 w 119"/>
                <a:gd name="T1" fmla="*/ 0 h 493"/>
                <a:gd name="T2" fmla="*/ 0 w 119"/>
                <a:gd name="T3" fmla="*/ 493 h 493"/>
                <a:gd name="T4" fmla="*/ 119 w 119"/>
                <a:gd name="T5" fmla="*/ 493 h 493"/>
                <a:gd name="T6" fmla="*/ 0 w 119"/>
                <a:gd name="T7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" h="493">
                  <a:moveTo>
                    <a:pt x="0" y="0"/>
                  </a:moveTo>
                  <a:lnTo>
                    <a:pt x="0" y="493"/>
                  </a:lnTo>
                  <a:lnTo>
                    <a:pt x="119" y="4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7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/>
              <a:endParaRPr lang="es-MX"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0" name="Freeform 39"/>
            <p:cNvSpPr>
              <a:spLocks/>
            </p:cNvSpPr>
            <p:nvPr/>
          </p:nvSpPr>
          <p:spPr bwMode="auto">
            <a:xfrm>
              <a:off x="0" y="4972051"/>
              <a:ext cx="9144000" cy="376238"/>
            </a:xfrm>
            <a:custGeom>
              <a:avLst/>
              <a:gdLst>
                <a:gd name="T0" fmla="*/ 877 w 926"/>
                <a:gd name="T1" fmla="*/ 29 h 38"/>
                <a:gd name="T2" fmla="*/ 74 w 926"/>
                <a:gd name="T3" fmla="*/ 29 h 38"/>
                <a:gd name="T4" fmla="*/ 0 w 926"/>
                <a:gd name="T5" fmla="*/ 0 h 38"/>
                <a:gd name="T6" fmla="*/ 0 w 926"/>
                <a:gd name="T7" fmla="*/ 9 h 38"/>
                <a:gd name="T8" fmla="*/ 49 w 926"/>
                <a:gd name="T9" fmla="*/ 38 h 38"/>
                <a:gd name="T10" fmla="*/ 869 w 926"/>
                <a:gd name="T11" fmla="*/ 38 h 38"/>
                <a:gd name="T12" fmla="*/ 926 w 926"/>
                <a:gd name="T13" fmla="*/ 9 h 38"/>
                <a:gd name="T14" fmla="*/ 926 w 926"/>
                <a:gd name="T15" fmla="*/ 0 h 38"/>
                <a:gd name="T16" fmla="*/ 877 w 926"/>
                <a:gd name="T17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26" h="38">
                  <a:moveTo>
                    <a:pt x="877" y="29"/>
                  </a:moveTo>
                  <a:cubicBezTo>
                    <a:pt x="74" y="29"/>
                    <a:pt x="74" y="29"/>
                    <a:pt x="74" y="29"/>
                  </a:cubicBezTo>
                  <a:cubicBezTo>
                    <a:pt x="47" y="29"/>
                    <a:pt x="0" y="16"/>
                    <a:pt x="0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25"/>
                    <a:pt x="30" y="38"/>
                    <a:pt x="49" y="38"/>
                  </a:cubicBezTo>
                  <a:cubicBezTo>
                    <a:pt x="869" y="38"/>
                    <a:pt x="869" y="38"/>
                    <a:pt x="869" y="38"/>
                  </a:cubicBezTo>
                  <a:cubicBezTo>
                    <a:pt x="904" y="38"/>
                    <a:pt x="926" y="25"/>
                    <a:pt x="926" y="9"/>
                  </a:cubicBezTo>
                  <a:cubicBezTo>
                    <a:pt x="926" y="0"/>
                    <a:pt x="926" y="0"/>
                    <a:pt x="926" y="0"/>
                  </a:cubicBezTo>
                  <a:cubicBezTo>
                    <a:pt x="926" y="16"/>
                    <a:pt x="904" y="29"/>
                    <a:pt x="877" y="29"/>
                  </a:cubicBezTo>
                  <a:close/>
                </a:path>
              </a:pathLst>
            </a:custGeom>
            <a:solidFill>
              <a:srgbClr val="5C7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/>
              <a:endParaRPr lang="es-MX"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1" name="Freeform 40"/>
            <p:cNvSpPr>
              <a:spLocks/>
            </p:cNvSpPr>
            <p:nvPr/>
          </p:nvSpPr>
          <p:spPr bwMode="auto">
            <a:xfrm>
              <a:off x="4878388" y="4448176"/>
              <a:ext cx="68263" cy="236538"/>
            </a:xfrm>
            <a:custGeom>
              <a:avLst/>
              <a:gdLst>
                <a:gd name="T0" fmla="*/ 25 w 43"/>
                <a:gd name="T1" fmla="*/ 0 h 149"/>
                <a:gd name="T2" fmla="*/ 43 w 43"/>
                <a:gd name="T3" fmla="*/ 149 h 149"/>
                <a:gd name="T4" fmla="*/ 0 w 43"/>
                <a:gd name="T5" fmla="*/ 149 h 149"/>
                <a:gd name="T6" fmla="*/ 18 w 43"/>
                <a:gd name="T7" fmla="*/ 0 h 149"/>
                <a:gd name="T8" fmla="*/ 25 w 43"/>
                <a:gd name="T9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49">
                  <a:moveTo>
                    <a:pt x="25" y="0"/>
                  </a:moveTo>
                  <a:lnTo>
                    <a:pt x="43" y="149"/>
                  </a:lnTo>
                  <a:lnTo>
                    <a:pt x="0" y="149"/>
                  </a:lnTo>
                  <a:lnTo>
                    <a:pt x="18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5A3D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/>
              <a:endParaRPr lang="es-MX"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2" name="Freeform 41"/>
            <p:cNvSpPr>
              <a:spLocks/>
            </p:cNvSpPr>
            <p:nvPr/>
          </p:nvSpPr>
          <p:spPr bwMode="auto">
            <a:xfrm>
              <a:off x="4710113" y="4052888"/>
              <a:ext cx="414338" cy="463550"/>
            </a:xfrm>
            <a:custGeom>
              <a:avLst/>
              <a:gdLst>
                <a:gd name="T0" fmla="*/ 42 w 42"/>
                <a:gd name="T1" fmla="*/ 22 h 47"/>
                <a:gd name="T2" fmla="*/ 21 w 42"/>
                <a:gd name="T3" fmla="*/ 47 h 47"/>
                <a:gd name="T4" fmla="*/ 0 w 42"/>
                <a:gd name="T5" fmla="*/ 22 h 47"/>
                <a:gd name="T6" fmla="*/ 21 w 42"/>
                <a:gd name="T7" fmla="*/ 0 h 47"/>
                <a:gd name="T8" fmla="*/ 42 w 42"/>
                <a:gd name="T9" fmla="*/ 2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7">
                  <a:moveTo>
                    <a:pt x="42" y="22"/>
                  </a:moveTo>
                  <a:cubicBezTo>
                    <a:pt x="42" y="35"/>
                    <a:pt x="28" y="47"/>
                    <a:pt x="21" y="47"/>
                  </a:cubicBezTo>
                  <a:cubicBezTo>
                    <a:pt x="14" y="47"/>
                    <a:pt x="0" y="35"/>
                    <a:pt x="0" y="22"/>
                  </a:cubicBezTo>
                  <a:cubicBezTo>
                    <a:pt x="0" y="10"/>
                    <a:pt x="9" y="0"/>
                    <a:pt x="21" y="0"/>
                  </a:cubicBezTo>
                  <a:cubicBezTo>
                    <a:pt x="32" y="0"/>
                    <a:pt x="42" y="10"/>
                    <a:pt x="42" y="22"/>
                  </a:cubicBezTo>
                  <a:close/>
                </a:path>
              </a:pathLst>
            </a:custGeom>
            <a:solidFill>
              <a:srgbClr val="DDE5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/>
              <a:endParaRPr lang="es-MX"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3" name="Freeform 42"/>
            <p:cNvSpPr>
              <a:spLocks/>
            </p:cNvSpPr>
            <p:nvPr/>
          </p:nvSpPr>
          <p:spPr bwMode="auto">
            <a:xfrm>
              <a:off x="4857750" y="4181476"/>
              <a:ext cx="119063" cy="177800"/>
            </a:xfrm>
            <a:custGeom>
              <a:avLst/>
              <a:gdLst>
                <a:gd name="T0" fmla="*/ 75 w 75"/>
                <a:gd name="T1" fmla="*/ 31 h 112"/>
                <a:gd name="T2" fmla="*/ 69 w 75"/>
                <a:gd name="T3" fmla="*/ 18 h 112"/>
                <a:gd name="T4" fmla="*/ 50 w 75"/>
                <a:gd name="T5" fmla="*/ 37 h 112"/>
                <a:gd name="T6" fmla="*/ 50 w 75"/>
                <a:gd name="T7" fmla="*/ 0 h 112"/>
                <a:gd name="T8" fmla="*/ 25 w 75"/>
                <a:gd name="T9" fmla="*/ 0 h 112"/>
                <a:gd name="T10" fmla="*/ 25 w 75"/>
                <a:gd name="T11" fmla="*/ 68 h 112"/>
                <a:gd name="T12" fmla="*/ 13 w 75"/>
                <a:gd name="T13" fmla="*/ 49 h 112"/>
                <a:gd name="T14" fmla="*/ 0 w 75"/>
                <a:gd name="T15" fmla="*/ 62 h 112"/>
                <a:gd name="T16" fmla="*/ 25 w 75"/>
                <a:gd name="T17" fmla="*/ 87 h 112"/>
                <a:gd name="T18" fmla="*/ 25 w 75"/>
                <a:gd name="T19" fmla="*/ 112 h 112"/>
                <a:gd name="T20" fmla="*/ 50 w 75"/>
                <a:gd name="T21" fmla="*/ 112 h 112"/>
                <a:gd name="T22" fmla="*/ 50 w 75"/>
                <a:gd name="T23" fmla="*/ 49 h 112"/>
                <a:gd name="T24" fmla="*/ 75 w 75"/>
                <a:gd name="T25" fmla="*/ 3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5" h="112">
                  <a:moveTo>
                    <a:pt x="75" y="31"/>
                  </a:moveTo>
                  <a:lnTo>
                    <a:pt x="69" y="18"/>
                  </a:lnTo>
                  <a:lnTo>
                    <a:pt x="50" y="37"/>
                  </a:lnTo>
                  <a:lnTo>
                    <a:pt x="50" y="0"/>
                  </a:lnTo>
                  <a:lnTo>
                    <a:pt x="25" y="0"/>
                  </a:lnTo>
                  <a:lnTo>
                    <a:pt x="25" y="68"/>
                  </a:lnTo>
                  <a:lnTo>
                    <a:pt x="13" y="49"/>
                  </a:lnTo>
                  <a:lnTo>
                    <a:pt x="0" y="62"/>
                  </a:lnTo>
                  <a:lnTo>
                    <a:pt x="25" y="87"/>
                  </a:lnTo>
                  <a:lnTo>
                    <a:pt x="25" y="112"/>
                  </a:lnTo>
                  <a:lnTo>
                    <a:pt x="50" y="112"/>
                  </a:lnTo>
                  <a:lnTo>
                    <a:pt x="50" y="49"/>
                  </a:lnTo>
                  <a:lnTo>
                    <a:pt x="75" y="31"/>
                  </a:lnTo>
                  <a:close/>
                </a:path>
              </a:pathLst>
            </a:custGeom>
            <a:solidFill>
              <a:srgbClr val="AFBB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/>
              <a:endParaRPr lang="es-MX"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4" name="Freeform 43"/>
            <p:cNvSpPr>
              <a:spLocks/>
            </p:cNvSpPr>
            <p:nvPr/>
          </p:nvSpPr>
          <p:spPr bwMode="auto">
            <a:xfrm>
              <a:off x="4048125" y="4457701"/>
              <a:ext cx="69850" cy="227013"/>
            </a:xfrm>
            <a:custGeom>
              <a:avLst/>
              <a:gdLst>
                <a:gd name="T0" fmla="*/ 25 w 44"/>
                <a:gd name="T1" fmla="*/ 0 h 143"/>
                <a:gd name="T2" fmla="*/ 44 w 44"/>
                <a:gd name="T3" fmla="*/ 143 h 143"/>
                <a:gd name="T4" fmla="*/ 0 w 44"/>
                <a:gd name="T5" fmla="*/ 143 h 143"/>
                <a:gd name="T6" fmla="*/ 19 w 44"/>
                <a:gd name="T7" fmla="*/ 0 h 143"/>
                <a:gd name="T8" fmla="*/ 25 w 44"/>
                <a:gd name="T9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43">
                  <a:moveTo>
                    <a:pt x="25" y="0"/>
                  </a:moveTo>
                  <a:lnTo>
                    <a:pt x="44" y="143"/>
                  </a:lnTo>
                  <a:lnTo>
                    <a:pt x="0" y="143"/>
                  </a:lnTo>
                  <a:lnTo>
                    <a:pt x="19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5A3D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/>
              <a:endParaRPr lang="es-MX"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5" name="Freeform 44"/>
            <p:cNvSpPr>
              <a:spLocks/>
            </p:cNvSpPr>
            <p:nvPr/>
          </p:nvSpPr>
          <p:spPr bwMode="auto">
            <a:xfrm>
              <a:off x="3881438" y="4071938"/>
              <a:ext cx="404813" cy="455613"/>
            </a:xfrm>
            <a:custGeom>
              <a:avLst/>
              <a:gdLst>
                <a:gd name="T0" fmla="*/ 41 w 41"/>
                <a:gd name="T1" fmla="*/ 22 h 46"/>
                <a:gd name="T2" fmla="*/ 21 w 41"/>
                <a:gd name="T3" fmla="*/ 46 h 46"/>
                <a:gd name="T4" fmla="*/ 0 w 41"/>
                <a:gd name="T5" fmla="*/ 22 h 46"/>
                <a:gd name="T6" fmla="*/ 21 w 41"/>
                <a:gd name="T7" fmla="*/ 0 h 46"/>
                <a:gd name="T8" fmla="*/ 41 w 41"/>
                <a:gd name="T9" fmla="*/ 2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6">
                  <a:moveTo>
                    <a:pt x="41" y="22"/>
                  </a:moveTo>
                  <a:cubicBezTo>
                    <a:pt x="41" y="33"/>
                    <a:pt x="28" y="46"/>
                    <a:pt x="21" y="46"/>
                  </a:cubicBezTo>
                  <a:cubicBezTo>
                    <a:pt x="14" y="46"/>
                    <a:pt x="0" y="33"/>
                    <a:pt x="0" y="22"/>
                  </a:cubicBezTo>
                  <a:cubicBezTo>
                    <a:pt x="0" y="10"/>
                    <a:pt x="9" y="0"/>
                    <a:pt x="21" y="0"/>
                  </a:cubicBezTo>
                  <a:cubicBezTo>
                    <a:pt x="32" y="0"/>
                    <a:pt x="41" y="10"/>
                    <a:pt x="41" y="22"/>
                  </a:cubicBezTo>
                  <a:close/>
                </a:path>
              </a:pathLst>
            </a:custGeom>
            <a:solidFill>
              <a:srgbClr val="DDE5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/>
              <a:endParaRPr lang="es-MX"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6" name="Freeform 45"/>
            <p:cNvSpPr>
              <a:spLocks/>
            </p:cNvSpPr>
            <p:nvPr/>
          </p:nvSpPr>
          <p:spPr bwMode="auto">
            <a:xfrm>
              <a:off x="4029075" y="4200526"/>
              <a:ext cx="117475" cy="168275"/>
            </a:xfrm>
            <a:custGeom>
              <a:avLst/>
              <a:gdLst>
                <a:gd name="T0" fmla="*/ 74 w 74"/>
                <a:gd name="T1" fmla="*/ 25 h 106"/>
                <a:gd name="T2" fmla="*/ 62 w 74"/>
                <a:gd name="T3" fmla="*/ 12 h 106"/>
                <a:gd name="T4" fmla="*/ 43 w 74"/>
                <a:gd name="T5" fmla="*/ 31 h 106"/>
                <a:gd name="T6" fmla="*/ 43 w 74"/>
                <a:gd name="T7" fmla="*/ 0 h 106"/>
                <a:gd name="T8" fmla="*/ 25 w 74"/>
                <a:gd name="T9" fmla="*/ 0 h 106"/>
                <a:gd name="T10" fmla="*/ 25 w 74"/>
                <a:gd name="T11" fmla="*/ 62 h 106"/>
                <a:gd name="T12" fmla="*/ 6 w 74"/>
                <a:gd name="T13" fmla="*/ 44 h 106"/>
                <a:gd name="T14" fmla="*/ 0 w 74"/>
                <a:gd name="T15" fmla="*/ 56 h 106"/>
                <a:gd name="T16" fmla="*/ 25 w 74"/>
                <a:gd name="T17" fmla="*/ 81 h 106"/>
                <a:gd name="T18" fmla="*/ 25 w 74"/>
                <a:gd name="T19" fmla="*/ 106 h 106"/>
                <a:gd name="T20" fmla="*/ 43 w 74"/>
                <a:gd name="T21" fmla="*/ 106 h 106"/>
                <a:gd name="T22" fmla="*/ 43 w 74"/>
                <a:gd name="T23" fmla="*/ 50 h 106"/>
                <a:gd name="T24" fmla="*/ 74 w 74"/>
                <a:gd name="T25" fmla="*/ 2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4" h="106">
                  <a:moveTo>
                    <a:pt x="74" y="25"/>
                  </a:moveTo>
                  <a:lnTo>
                    <a:pt x="62" y="12"/>
                  </a:lnTo>
                  <a:lnTo>
                    <a:pt x="43" y="31"/>
                  </a:lnTo>
                  <a:lnTo>
                    <a:pt x="43" y="0"/>
                  </a:lnTo>
                  <a:lnTo>
                    <a:pt x="25" y="0"/>
                  </a:lnTo>
                  <a:lnTo>
                    <a:pt x="25" y="62"/>
                  </a:lnTo>
                  <a:lnTo>
                    <a:pt x="6" y="44"/>
                  </a:lnTo>
                  <a:lnTo>
                    <a:pt x="0" y="56"/>
                  </a:lnTo>
                  <a:lnTo>
                    <a:pt x="25" y="81"/>
                  </a:lnTo>
                  <a:lnTo>
                    <a:pt x="25" y="106"/>
                  </a:lnTo>
                  <a:lnTo>
                    <a:pt x="43" y="106"/>
                  </a:lnTo>
                  <a:lnTo>
                    <a:pt x="43" y="50"/>
                  </a:lnTo>
                  <a:lnTo>
                    <a:pt x="74" y="25"/>
                  </a:lnTo>
                  <a:close/>
                </a:path>
              </a:pathLst>
            </a:custGeom>
            <a:solidFill>
              <a:srgbClr val="5A3D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/>
              <a:endParaRPr lang="es-MX"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7" name="Freeform 46"/>
            <p:cNvSpPr>
              <a:spLocks/>
            </p:cNvSpPr>
            <p:nvPr/>
          </p:nvSpPr>
          <p:spPr bwMode="auto">
            <a:xfrm>
              <a:off x="2370138" y="3122613"/>
              <a:ext cx="107950" cy="958850"/>
            </a:xfrm>
            <a:custGeom>
              <a:avLst/>
              <a:gdLst>
                <a:gd name="T0" fmla="*/ 43 w 68"/>
                <a:gd name="T1" fmla="*/ 0 h 604"/>
                <a:gd name="T2" fmla="*/ 18 w 68"/>
                <a:gd name="T3" fmla="*/ 0 h 604"/>
                <a:gd name="T4" fmla="*/ 0 w 68"/>
                <a:gd name="T5" fmla="*/ 604 h 604"/>
                <a:gd name="T6" fmla="*/ 68 w 68"/>
                <a:gd name="T7" fmla="*/ 604 h 604"/>
                <a:gd name="T8" fmla="*/ 43 w 68"/>
                <a:gd name="T9" fmla="*/ 0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604">
                  <a:moveTo>
                    <a:pt x="43" y="0"/>
                  </a:moveTo>
                  <a:lnTo>
                    <a:pt x="18" y="0"/>
                  </a:lnTo>
                  <a:lnTo>
                    <a:pt x="0" y="604"/>
                  </a:lnTo>
                  <a:lnTo>
                    <a:pt x="68" y="604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CCEB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/>
              <a:endParaRPr lang="es-MX"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8" name="Freeform 47"/>
            <p:cNvSpPr>
              <a:spLocks/>
            </p:cNvSpPr>
            <p:nvPr/>
          </p:nvSpPr>
          <p:spPr bwMode="auto">
            <a:xfrm>
              <a:off x="2419350" y="3122613"/>
              <a:ext cx="58738" cy="958850"/>
            </a:xfrm>
            <a:custGeom>
              <a:avLst/>
              <a:gdLst>
                <a:gd name="T0" fmla="*/ 0 w 37"/>
                <a:gd name="T1" fmla="*/ 604 h 604"/>
                <a:gd name="T2" fmla="*/ 37 w 37"/>
                <a:gd name="T3" fmla="*/ 604 h 604"/>
                <a:gd name="T4" fmla="*/ 12 w 37"/>
                <a:gd name="T5" fmla="*/ 0 h 604"/>
                <a:gd name="T6" fmla="*/ 0 w 37"/>
                <a:gd name="T7" fmla="*/ 0 h 604"/>
                <a:gd name="T8" fmla="*/ 0 w 37"/>
                <a:gd name="T9" fmla="*/ 604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604">
                  <a:moveTo>
                    <a:pt x="0" y="604"/>
                  </a:moveTo>
                  <a:lnTo>
                    <a:pt x="37" y="604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604"/>
                  </a:lnTo>
                  <a:close/>
                </a:path>
              </a:pathLst>
            </a:custGeom>
            <a:solidFill>
              <a:srgbClr val="A1D9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/>
              <a:endParaRPr lang="es-MX"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9" name="Freeform 48"/>
            <p:cNvSpPr>
              <a:spLocks/>
            </p:cNvSpPr>
            <p:nvPr/>
          </p:nvSpPr>
          <p:spPr bwMode="auto">
            <a:xfrm>
              <a:off x="2082800" y="2835276"/>
              <a:ext cx="346075" cy="296863"/>
            </a:xfrm>
            <a:custGeom>
              <a:avLst/>
              <a:gdLst>
                <a:gd name="T0" fmla="*/ 20 w 35"/>
                <a:gd name="T1" fmla="*/ 13 h 30"/>
                <a:gd name="T2" fmla="*/ 34 w 35"/>
                <a:gd name="T3" fmla="*/ 28 h 30"/>
                <a:gd name="T4" fmla="*/ 16 w 35"/>
                <a:gd name="T5" fmla="*/ 17 h 30"/>
                <a:gd name="T6" fmla="*/ 1 w 35"/>
                <a:gd name="T7" fmla="*/ 1 h 30"/>
                <a:gd name="T8" fmla="*/ 20 w 35"/>
                <a:gd name="T9" fmla="*/ 1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0">
                  <a:moveTo>
                    <a:pt x="20" y="13"/>
                  </a:moveTo>
                  <a:cubicBezTo>
                    <a:pt x="29" y="20"/>
                    <a:pt x="35" y="27"/>
                    <a:pt x="34" y="28"/>
                  </a:cubicBezTo>
                  <a:cubicBezTo>
                    <a:pt x="33" y="30"/>
                    <a:pt x="25" y="24"/>
                    <a:pt x="16" y="17"/>
                  </a:cubicBezTo>
                  <a:cubicBezTo>
                    <a:pt x="7" y="9"/>
                    <a:pt x="0" y="2"/>
                    <a:pt x="1" y="1"/>
                  </a:cubicBezTo>
                  <a:cubicBezTo>
                    <a:pt x="2" y="0"/>
                    <a:pt x="11" y="5"/>
                    <a:pt x="20" y="13"/>
                  </a:cubicBezTo>
                  <a:close/>
                </a:path>
              </a:pathLst>
            </a:custGeom>
            <a:solidFill>
              <a:srgbClr val="3A87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/>
              <a:endParaRPr lang="es-MX"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0" name="Freeform 49"/>
            <p:cNvSpPr>
              <a:spLocks/>
            </p:cNvSpPr>
            <p:nvPr/>
          </p:nvSpPr>
          <p:spPr bwMode="auto">
            <a:xfrm>
              <a:off x="2082800" y="2844801"/>
              <a:ext cx="336550" cy="287338"/>
            </a:xfrm>
            <a:custGeom>
              <a:avLst/>
              <a:gdLst>
                <a:gd name="T0" fmla="*/ 16 w 34"/>
                <a:gd name="T1" fmla="*/ 16 h 29"/>
                <a:gd name="T2" fmla="*/ 34 w 34"/>
                <a:gd name="T3" fmla="*/ 27 h 29"/>
                <a:gd name="T4" fmla="*/ 1 w 34"/>
                <a:gd name="T5" fmla="*/ 0 h 29"/>
                <a:gd name="T6" fmla="*/ 16 w 34"/>
                <a:gd name="T7" fmla="*/ 1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29">
                  <a:moveTo>
                    <a:pt x="16" y="16"/>
                  </a:moveTo>
                  <a:cubicBezTo>
                    <a:pt x="25" y="23"/>
                    <a:pt x="33" y="29"/>
                    <a:pt x="34" y="27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7" y="8"/>
                    <a:pt x="16" y="16"/>
                  </a:cubicBezTo>
                  <a:close/>
                </a:path>
              </a:pathLst>
            </a:custGeom>
            <a:solidFill>
              <a:srgbClr val="346B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/>
              <a:endParaRPr lang="es-MX"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1" name="Freeform 50"/>
            <p:cNvSpPr>
              <a:spLocks/>
            </p:cNvSpPr>
            <p:nvPr/>
          </p:nvSpPr>
          <p:spPr bwMode="auto">
            <a:xfrm>
              <a:off x="2330450" y="3122613"/>
              <a:ext cx="107950" cy="414338"/>
            </a:xfrm>
            <a:custGeom>
              <a:avLst/>
              <a:gdLst>
                <a:gd name="T0" fmla="*/ 3 w 11"/>
                <a:gd name="T1" fmla="*/ 21 h 42"/>
                <a:gd name="T2" fmla="*/ 9 w 11"/>
                <a:gd name="T3" fmla="*/ 0 h 42"/>
                <a:gd name="T4" fmla="*/ 8 w 11"/>
                <a:gd name="T5" fmla="*/ 22 h 42"/>
                <a:gd name="T6" fmla="*/ 2 w 11"/>
                <a:gd name="T7" fmla="*/ 42 h 42"/>
                <a:gd name="T8" fmla="*/ 3 w 11"/>
                <a:gd name="T9" fmla="*/ 2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42">
                  <a:moveTo>
                    <a:pt x="3" y="21"/>
                  </a:moveTo>
                  <a:cubicBezTo>
                    <a:pt x="5" y="9"/>
                    <a:pt x="8" y="0"/>
                    <a:pt x="9" y="0"/>
                  </a:cubicBezTo>
                  <a:cubicBezTo>
                    <a:pt x="11" y="0"/>
                    <a:pt x="10" y="10"/>
                    <a:pt x="8" y="22"/>
                  </a:cubicBezTo>
                  <a:cubicBezTo>
                    <a:pt x="6" y="33"/>
                    <a:pt x="3" y="42"/>
                    <a:pt x="2" y="42"/>
                  </a:cubicBezTo>
                  <a:cubicBezTo>
                    <a:pt x="0" y="42"/>
                    <a:pt x="1" y="32"/>
                    <a:pt x="3" y="21"/>
                  </a:cubicBezTo>
                  <a:close/>
                </a:path>
              </a:pathLst>
            </a:custGeom>
            <a:solidFill>
              <a:srgbClr val="3A87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/>
              <a:endParaRPr lang="es-MX"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2" name="Freeform 51"/>
            <p:cNvSpPr>
              <a:spLocks/>
            </p:cNvSpPr>
            <p:nvPr/>
          </p:nvSpPr>
          <p:spPr bwMode="auto">
            <a:xfrm>
              <a:off x="2349500" y="3122613"/>
              <a:ext cx="88900" cy="414338"/>
            </a:xfrm>
            <a:custGeom>
              <a:avLst/>
              <a:gdLst>
                <a:gd name="T0" fmla="*/ 6 w 9"/>
                <a:gd name="T1" fmla="*/ 22 h 42"/>
                <a:gd name="T2" fmla="*/ 7 w 9"/>
                <a:gd name="T3" fmla="*/ 0 h 42"/>
                <a:gd name="T4" fmla="*/ 0 w 9"/>
                <a:gd name="T5" fmla="*/ 42 h 42"/>
                <a:gd name="T6" fmla="*/ 6 w 9"/>
                <a:gd name="T7" fmla="*/ 2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42">
                  <a:moveTo>
                    <a:pt x="6" y="22"/>
                  </a:moveTo>
                  <a:cubicBezTo>
                    <a:pt x="8" y="10"/>
                    <a:pt x="9" y="0"/>
                    <a:pt x="7" y="0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" y="42"/>
                    <a:pt x="4" y="33"/>
                    <a:pt x="6" y="22"/>
                  </a:cubicBezTo>
                  <a:close/>
                </a:path>
              </a:pathLst>
            </a:custGeom>
            <a:solidFill>
              <a:srgbClr val="346B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/>
              <a:endParaRPr lang="es-MX"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3" name="Freeform 52"/>
            <p:cNvSpPr>
              <a:spLocks/>
            </p:cNvSpPr>
            <p:nvPr/>
          </p:nvSpPr>
          <p:spPr bwMode="auto">
            <a:xfrm>
              <a:off x="2419350" y="2963863"/>
              <a:ext cx="404813" cy="168275"/>
            </a:xfrm>
            <a:custGeom>
              <a:avLst/>
              <a:gdLst>
                <a:gd name="T0" fmla="*/ 22 w 41"/>
                <a:gd name="T1" fmla="*/ 11 h 17"/>
                <a:gd name="T2" fmla="*/ 1 w 41"/>
                <a:gd name="T3" fmla="*/ 16 h 17"/>
                <a:gd name="T4" fmla="*/ 20 w 41"/>
                <a:gd name="T5" fmla="*/ 6 h 17"/>
                <a:gd name="T6" fmla="*/ 41 w 41"/>
                <a:gd name="T7" fmla="*/ 1 h 17"/>
                <a:gd name="T8" fmla="*/ 22 w 41"/>
                <a:gd name="T9" fmla="*/ 1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7">
                  <a:moveTo>
                    <a:pt x="22" y="11"/>
                  </a:moveTo>
                  <a:cubicBezTo>
                    <a:pt x="11" y="15"/>
                    <a:pt x="1" y="17"/>
                    <a:pt x="1" y="16"/>
                  </a:cubicBezTo>
                  <a:cubicBezTo>
                    <a:pt x="0" y="14"/>
                    <a:pt x="9" y="10"/>
                    <a:pt x="20" y="6"/>
                  </a:cubicBezTo>
                  <a:cubicBezTo>
                    <a:pt x="31" y="2"/>
                    <a:pt x="40" y="0"/>
                    <a:pt x="41" y="1"/>
                  </a:cubicBezTo>
                  <a:cubicBezTo>
                    <a:pt x="41" y="2"/>
                    <a:pt x="33" y="7"/>
                    <a:pt x="22" y="11"/>
                  </a:cubicBezTo>
                  <a:close/>
                </a:path>
              </a:pathLst>
            </a:custGeom>
            <a:solidFill>
              <a:srgbClr val="3A87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/>
              <a:endParaRPr lang="es-MX"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4" name="Freeform 53"/>
            <p:cNvSpPr>
              <a:spLocks/>
            </p:cNvSpPr>
            <p:nvPr/>
          </p:nvSpPr>
          <p:spPr bwMode="auto">
            <a:xfrm>
              <a:off x="2419350" y="2963863"/>
              <a:ext cx="404813" cy="158750"/>
            </a:xfrm>
            <a:custGeom>
              <a:avLst/>
              <a:gdLst>
                <a:gd name="T0" fmla="*/ 20 w 41"/>
                <a:gd name="T1" fmla="*/ 6 h 16"/>
                <a:gd name="T2" fmla="*/ 1 w 41"/>
                <a:gd name="T3" fmla="*/ 16 h 16"/>
                <a:gd name="T4" fmla="*/ 41 w 41"/>
                <a:gd name="T5" fmla="*/ 1 h 16"/>
                <a:gd name="T6" fmla="*/ 20 w 41"/>
                <a:gd name="T7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" h="16">
                  <a:moveTo>
                    <a:pt x="20" y="6"/>
                  </a:moveTo>
                  <a:cubicBezTo>
                    <a:pt x="9" y="10"/>
                    <a:pt x="0" y="14"/>
                    <a:pt x="1" y="16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0" y="0"/>
                    <a:pt x="31" y="2"/>
                    <a:pt x="20" y="6"/>
                  </a:cubicBezTo>
                  <a:close/>
                </a:path>
              </a:pathLst>
            </a:custGeom>
            <a:solidFill>
              <a:srgbClr val="346B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/>
              <a:endParaRPr lang="es-MX"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5" name="Oval 54"/>
            <p:cNvSpPr>
              <a:spLocks noChangeArrowheads="1"/>
            </p:cNvSpPr>
            <p:nvPr/>
          </p:nvSpPr>
          <p:spPr bwMode="auto">
            <a:xfrm>
              <a:off x="2389188" y="3082926"/>
              <a:ext cx="69850" cy="79375"/>
            </a:xfrm>
            <a:prstGeom prst="ellipse">
              <a:avLst/>
            </a:prstGeom>
            <a:solidFill>
              <a:srgbClr val="CCEB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/>
              <a:endParaRPr lang="es-MX"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6" name="Oval 55"/>
            <p:cNvSpPr>
              <a:spLocks noChangeArrowheads="1"/>
            </p:cNvSpPr>
            <p:nvPr/>
          </p:nvSpPr>
          <p:spPr bwMode="auto">
            <a:xfrm>
              <a:off x="2398713" y="3101976"/>
              <a:ext cx="39688" cy="39688"/>
            </a:xfrm>
            <a:prstGeom prst="ellipse">
              <a:avLst/>
            </a:prstGeom>
            <a:solidFill>
              <a:srgbClr val="346B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/>
              <a:endParaRPr lang="es-MX"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7" name="Freeform 56"/>
            <p:cNvSpPr>
              <a:spLocks/>
            </p:cNvSpPr>
            <p:nvPr/>
          </p:nvSpPr>
          <p:spPr bwMode="auto">
            <a:xfrm>
              <a:off x="3032125" y="2241551"/>
              <a:ext cx="206375" cy="395288"/>
            </a:xfrm>
            <a:custGeom>
              <a:avLst/>
              <a:gdLst>
                <a:gd name="T0" fmla="*/ 13 w 21"/>
                <a:gd name="T1" fmla="*/ 19 h 40"/>
                <a:gd name="T2" fmla="*/ 20 w 21"/>
                <a:gd name="T3" fmla="*/ 40 h 40"/>
                <a:gd name="T4" fmla="*/ 8 w 21"/>
                <a:gd name="T5" fmla="*/ 21 h 40"/>
                <a:gd name="T6" fmla="*/ 2 w 21"/>
                <a:gd name="T7" fmla="*/ 1 h 40"/>
                <a:gd name="T8" fmla="*/ 13 w 21"/>
                <a:gd name="T9" fmla="*/ 1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40">
                  <a:moveTo>
                    <a:pt x="13" y="19"/>
                  </a:moveTo>
                  <a:cubicBezTo>
                    <a:pt x="18" y="30"/>
                    <a:pt x="21" y="39"/>
                    <a:pt x="20" y="40"/>
                  </a:cubicBezTo>
                  <a:cubicBezTo>
                    <a:pt x="18" y="40"/>
                    <a:pt x="13" y="32"/>
                    <a:pt x="8" y="21"/>
                  </a:cubicBezTo>
                  <a:cubicBezTo>
                    <a:pt x="3" y="11"/>
                    <a:pt x="0" y="1"/>
                    <a:pt x="2" y="1"/>
                  </a:cubicBezTo>
                  <a:cubicBezTo>
                    <a:pt x="3" y="0"/>
                    <a:pt x="8" y="8"/>
                    <a:pt x="13" y="19"/>
                  </a:cubicBezTo>
                  <a:close/>
                </a:path>
              </a:pathLst>
            </a:custGeom>
            <a:solidFill>
              <a:srgbClr val="3A87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/>
              <a:endParaRPr lang="es-MX"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8" name="Freeform 57"/>
            <p:cNvSpPr>
              <a:spLocks/>
            </p:cNvSpPr>
            <p:nvPr/>
          </p:nvSpPr>
          <p:spPr bwMode="auto">
            <a:xfrm>
              <a:off x="3032125" y="2251076"/>
              <a:ext cx="196850" cy="385763"/>
            </a:xfrm>
            <a:custGeom>
              <a:avLst/>
              <a:gdLst>
                <a:gd name="T0" fmla="*/ 8 w 20"/>
                <a:gd name="T1" fmla="*/ 20 h 39"/>
                <a:gd name="T2" fmla="*/ 20 w 20"/>
                <a:gd name="T3" fmla="*/ 39 h 39"/>
                <a:gd name="T4" fmla="*/ 2 w 20"/>
                <a:gd name="T5" fmla="*/ 0 h 39"/>
                <a:gd name="T6" fmla="*/ 8 w 20"/>
                <a:gd name="T7" fmla="*/ 2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39">
                  <a:moveTo>
                    <a:pt x="8" y="20"/>
                  </a:moveTo>
                  <a:cubicBezTo>
                    <a:pt x="13" y="31"/>
                    <a:pt x="18" y="39"/>
                    <a:pt x="20" y="39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3" y="10"/>
                    <a:pt x="8" y="20"/>
                  </a:cubicBezTo>
                  <a:close/>
                </a:path>
              </a:pathLst>
            </a:custGeom>
            <a:solidFill>
              <a:srgbClr val="346B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/>
              <a:endParaRPr lang="es-MX"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9" name="Freeform 58"/>
            <p:cNvSpPr>
              <a:spLocks/>
            </p:cNvSpPr>
            <p:nvPr/>
          </p:nvSpPr>
          <p:spPr bwMode="auto">
            <a:xfrm>
              <a:off x="2971800" y="2627313"/>
              <a:ext cx="266700" cy="366713"/>
            </a:xfrm>
            <a:custGeom>
              <a:avLst/>
              <a:gdLst>
                <a:gd name="T0" fmla="*/ 11 w 27"/>
                <a:gd name="T1" fmla="*/ 17 h 37"/>
                <a:gd name="T2" fmla="*/ 26 w 27"/>
                <a:gd name="T3" fmla="*/ 1 h 37"/>
                <a:gd name="T4" fmla="*/ 16 w 27"/>
                <a:gd name="T5" fmla="*/ 20 h 37"/>
                <a:gd name="T6" fmla="*/ 1 w 27"/>
                <a:gd name="T7" fmla="*/ 36 h 37"/>
                <a:gd name="T8" fmla="*/ 11 w 27"/>
                <a:gd name="T9" fmla="*/ 1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7">
                  <a:moveTo>
                    <a:pt x="11" y="17"/>
                  </a:moveTo>
                  <a:cubicBezTo>
                    <a:pt x="18" y="7"/>
                    <a:pt x="24" y="0"/>
                    <a:pt x="26" y="1"/>
                  </a:cubicBezTo>
                  <a:cubicBezTo>
                    <a:pt x="27" y="2"/>
                    <a:pt x="22" y="11"/>
                    <a:pt x="16" y="20"/>
                  </a:cubicBezTo>
                  <a:cubicBezTo>
                    <a:pt x="9" y="30"/>
                    <a:pt x="2" y="37"/>
                    <a:pt x="1" y="36"/>
                  </a:cubicBezTo>
                  <a:cubicBezTo>
                    <a:pt x="0" y="35"/>
                    <a:pt x="4" y="27"/>
                    <a:pt x="11" y="17"/>
                  </a:cubicBezTo>
                  <a:close/>
                </a:path>
              </a:pathLst>
            </a:custGeom>
            <a:solidFill>
              <a:srgbClr val="3A87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/>
              <a:endParaRPr lang="es-MX"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0" name="Freeform 59"/>
            <p:cNvSpPr>
              <a:spLocks/>
            </p:cNvSpPr>
            <p:nvPr/>
          </p:nvSpPr>
          <p:spPr bwMode="auto">
            <a:xfrm>
              <a:off x="2981325" y="2636838"/>
              <a:ext cx="257175" cy="357188"/>
            </a:xfrm>
            <a:custGeom>
              <a:avLst/>
              <a:gdLst>
                <a:gd name="T0" fmla="*/ 15 w 26"/>
                <a:gd name="T1" fmla="*/ 19 h 36"/>
                <a:gd name="T2" fmla="*/ 25 w 26"/>
                <a:gd name="T3" fmla="*/ 0 h 36"/>
                <a:gd name="T4" fmla="*/ 0 w 26"/>
                <a:gd name="T5" fmla="*/ 35 h 36"/>
                <a:gd name="T6" fmla="*/ 15 w 26"/>
                <a:gd name="T7" fmla="*/ 19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36">
                  <a:moveTo>
                    <a:pt x="15" y="19"/>
                  </a:moveTo>
                  <a:cubicBezTo>
                    <a:pt x="21" y="10"/>
                    <a:pt x="26" y="1"/>
                    <a:pt x="25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" y="36"/>
                    <a:pt x="8" y="29"/>
                    <a:pt x="15" y="19"/>
                  </a:cubicBezTo>
                  <a:close/>
                </a:path>
              </a:pathLst>
            </a:custGeom>
            <a:solidFill>
              <a:srgbClr val="346B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/>
              <a:endParaRPr lang="es-MX"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1" name="Freeform 60"/>
            <p:cNvSpPr>
              <a:spLocks/>
            </p:cNvSpPr>
            <p:nvPr/>
          </p:nvSpPr>
          <p:spPr bwMode="auto">
            <a:xfrm>
              <a:off x="3228975" y="2617788"/>
              <a:ext cx="423863" cy="79375"/>
            </a:xfrm>
            <a:custGeom>
              <a:avLst/>
              <a:gdLst>
                <a:gd name="T0" fmla="*/ 21 w 43"/>
                <a:gd name="T1" fmla="*/ 7 h 8"/>
                <a:gd name="T2" fmla="*/ 0 w 43"/>
                <a:gd name="T3" fmla="*/ 2 h 8"/>
                <a:gd name="T4" fmla="*/ 22 w 43"/>
                <a:gd name="T5" fmla="*/ 1 h 8"/>
                <a:gd name="T6" fmla="*/ 43 w 43"/>
                <a:gd name="T7" fmla="*/ 6 h 8"/>
                <a:gd name="T8" fmla="*/ 21 w 43"/>
                <a:gd name="T9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8">
                  <a:moveTo>
                    <a:pt x="21" y="7"/>
                  </a:moveTo>
                  <a:cubicBezTo>
                    <a:pt x="10" y="5"/>
                    <a:pt x="0" y="3"/>
                    <a:pt x="0" y="2"/>
                  </a:cubicBezTo>
                  <a:cubicBezTo>
                    <a:pt x="0" y="0"/>
                    <a:pt x="10" y="0"/>
                    <a:pt x="22" y="1"/>
                  </a:cubicBezTo>
                  <a:cubicBezTo>
                    <a:pt x="34" y="2"/>
                    <a:pt x="43" y="4"/>
                    <a:pt x="43" y="6"/>
                  </a:cubicBezTo>
                  <a:cubicBezTo>
                    <a:pt x="43" y="7"/>
                    <a:pt x="33" y="8"/>
                    <a:pt x="21" y="7"/>
                  </a:cubicBezTo>
                  <a:close/>
                </a:path>
              </a:pathLst>
            </a:custGeom>
            <a:solidFill>
              <a:srgbClr val="3A87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/>
              <a:endParaRPr lang="es-MX"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2" name="Freeform 61"/>
            <p:cNvSpPr>
              <a:spLocks/>
            </p:cNvSpPr>
            <p:nvPr/>
          </p:nvSpPr>
          <p:spPr bwMode="auto">
            <a:xfrm>
              <a:off x="3228975" y="2617788"/>
              <a:ext cx="423863" cy="58738"/>
            </a:xfrm>
            <a:custGeom>
              <a:avLst/>
              <a:gdLst>
                <a:gd name="T0" fmla="*/ 22 w 43"/>
                <a:gd name="T1" fmla="*/ 1 h 6"/>
                <a:gd name="T2" fmla="*/ 0 w 43"/>
                <a:gd name="T3" fmla="*/ 2 h 6"/>
                <a:gd name="T4" fmla="*/ 43 w 43"/>
                <a:gd name="T5" fmla="*/ 6 h 6"/>
                <a:gd name="T6" fmla="*/ 22 w 43"/>
                <a:gd name="T7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6">
                  <a:moveTo>
                    <a:pt x="22" y="1"/>
                  </a:moveTo>
                  <a:cubicBezTo>
                    <a:pt x="10" y="0"/>
                    <a:pt x="0" y="0"/>
                    <a:pt x="0" y="2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3" y="4"/>
                    <a:pt x="34" y="2"/>
                    <a:pt x="22" y="1"/>
                  </a:cubicBezTo>
                  <a:close/>
                </a:path>
              </a:pathLst>
            </a:custGeom>
            <a:solidFill>
              <a:srgbClr val="346B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/>
              <a:endParaRPr lang="es-MX"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3" name="Freeform 62"/>
            <p:cNvSpPr>
              <a:spLocks/>
            </p:cNvSpPr>
            <p:nvPr/>
          </p:nvSpPr>
          <p:spPr bwMode="auto">
            <a:xfrm>
              <a:off x="3179763" y="2636838"/>
              <a:ext cx="98425" cy="969963"/>
            </a:xfrm>
            <a:custGeom>
              <a:avLst/>
              <a:gdLst>
                <a:gd name="T0" fmla="*/ 43 w 62"/>
                <a:gd name="T1" fmla="*/ 0 h 611"/>
                <a:gd name="T2" fmla="*/ 19 w 62"/>
                <a:gd name="T3" fmla="*/ 0 h 611"/>
                <a:gd name="T4" fmla="*/ 0 w 62"/>
                <a:gd name="T5" fmla="*/ 611 h 611"/>
                <a:gd name="T6" fmla="*/ 62 w 62"/>
                <a:gd name="T7" fmla="*/ 611 h 611"/>
                <a:gd name="T8" fmla="*/ 43 w 62"/>
                <a:gd name="T9" fmla="*/ 0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611">
                  <a:moveTo>
                    <a:pt x="43" y="0"/>
                  </a:moveTo>
                  <a:lnTo>
                    <a:pt x="19" y="0"/>
                  </a:lnTo>
                  <a:lnTo>
                    <a:pt x="0" y="611"/>
                  </a:lnTo>
                  <a:lnTo>
                    <a:pt x="62" y="611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CCEB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/>
              <a:endParaRPr lang="es-MX"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4" name="Freeform 63"/>
            <p:cNvSpPr>
              <a:spLocks/>
            </p:cNvSpPr>
            <p:nvPr/>
          </p:nvSpPr>
          <p:spPr bwMode="auto">
            <a:xfrm>
              <a:off x="3228975" y="2636838"/>
              <a:ext cx="49213" cy="969963"/>
            </a:xfrm>
            <a:custGeom>
              <a:avLst/>
              <a:gdLst>
                <a:gd name="T0" fmla="*/ 0 w 31"/>
                <a:gd name="T1" fmla="*/ 611 h 611"/>
                <a:gd name="T2" fmla="*/ 31 w 31"/>
                <a:gd name="T3" fmla="*/ 611 h 611"/>
                <a:gd name="T4" fmla="*/ 12 w 31"/>
                <a:gd name="T5" fmla="*/ 0 h 611"/>
                <a:gd name="T6" fmla="*/ 0 w 31"/>
                <a:gd name="T7" fmla="*/ 0 h 611"/>
                <a:gd name="T8" fmla="*/ 0 w 31"/>
                <a:gd name="T9" fmla="*/ 611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611">
                  <a:moveTo>
                    <a:pt x="0" y="611"/>
                  </a:moveTo>
                  <a:lnTo>
                    <a:pt x="31" y="611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611"/>
                  </a:lnTo>
                  <a:close/>
                </a:path>
              </a:pathLst>
            </a:custGeom>
            <a:solidFill>
              <a:srgbClr val="A1D9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/>
              <a:endParaRPr lang="es-MX"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5" name="Oval 64"/>
            <p:cNvSpPr>
              <a:spLocks noChangeArrowheads="1"/>
            </p:cNvSpPr>
            <p:nvPr/>
          </p:nvSpPr>
          <p:spPr bwMode="auto">
            <a:xfrm>
              <a:off x="3189288" y="2597151"/>
              <a:ext cx="79375" cy="79375"/>
            </a:xfrm>
            <a:prstGeom prst="ellipse">
              <a:avLst/>
            </a:prstGeom>
            <a:solidFill>
              <a:srgbClr val="CCEB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/>
              <a:endParaRPr lang="es-MX"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6" name="Oval 65"/>
            <p:cNvSpPr>
              <a:spLocks noChangeArrowheads="1"/>
            </p:cNvSpPr>
            <p:nvPr/>
          </p:nvSpPr>
          <p:spPr bwMode="auto">
            <a:xfrm>
              <a:off x="3209925" y="2617788"/>
              <a:ext cx="38100" cy="39688"/>
            </a:xfrm>
            <a:prstGeom prst="ellipse">
              <a:avLst/>
            </a:prstGeom>
            <a:solidFill>
              <a:srgbClr val="346B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/>
              <a:endParaRPr lang="es-MX"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7" name="Freeform 66"/>
            <p:cNvSpPr>
              <a:spLocks/>
            </p:cNvSpPr>
            <p:nvPr/>
          </p:nvSpPr>
          <p:spPr bwMode="auto">
            <a:xfrm>
              <a:off x="4059238" y="2419351"/>
              <a:ext cx="265113" cy="366713"/>
            </a:xfrm>
            <a:custGeom>
              <a:avLst/>
              <a:gdLst>
                <a:gd name="T0" fmla="*/ 12 w 27"/>
                <a:gd name="T1" fmla="*/ 20 h 37"/>
                <a:gd name="T2" fmla="*/ 2 w 27"/>
                <a:gd name="T3" fmla="*/ 1 h 37"/>
                <a:gd name="T4" fmla="*/ 16 w 27"/>
                <a:gd name="T5" fmla="*/ 17 h 37"/>
                <a:gd name="T6" fmla="*/ 26 w 27"/>
                <a:gd name="T7" fmla="*/ 36 h 37"/>
                <a:gd name="T8" fmla="*/ 12 w 27"/>
                <a:gd name="T9" fmla="*/ 2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7">
                  <a:moveTo>
                    <a:pt x="12" y="20"/>
                  </a:moveTo>
                  <a:cubicBezTo>
                    <a:pt x="5" y="10"/>
                    <a:pt x="0" y="2"/>
                    <a:pt x="2" y="1"/>
                  </a:cubicBezTo>
                  <a:cubicBezTo>
                    <a:pt x="3" y="0"/>
                    <a:pt x="9" y="7"/>
                    <a:pt x="16" y="17"/>
                  </a:cubicBezTo>
                  <a:cubicBezTo>
                    <a:pt x="23" y="26"/>
                    <a:pt x="27" y="35"/>
                    <a:pt x="26" y="36"/>
                  </a:cubicBezTo>
                  <a:cubicBezTo>
                    <a:pt x="25" y="37"/>
                    <a:pt x="18" y="30"/>
                    <a:pt x="12" y="20"/>
                  </a:cubicBezTo>
                  <a:close/>
                </a:path>
              </a:pathLst>
            </a:custGeom>
            <a:solidFill>
              <a:srgbClr val="3A87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/>
              <a:endParaRPr lang="es-MX"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8" name="Freeform 67"/>
            <p:cNvSpPr>
              <a:spLocks/>
            </p:cNvSpPr>
            <p:nvPr/>
          </p:nvSpPr>
          <p:spPr bwMode="auto">
            <a:xfrm>
              <a:off x="4078288" y="2419351"/>
              <a:ext cx="246063" cy="357188"/>
            </a:xfrm>
            <a:custGeom>
              <a:avLst/>
              <a:gdLst>
                <a:gd name="T0" fmla="*/ 14 w 25"/>
                <a:gd name="T1" fmla="*/ 17 h 36"/>
                <a:gd name="T2" fmla="*/ 0 w 25"/>
                <a:gd name="T3" fmla="*/ 1 h 36"/>
                <a:gd name="T4" fmla="*/ 24 w 25"/>
                <a:gd name="T5" fmla="*/ 36 h 36"/>
                <a:gd name="T6" fmla="*/ 14 w 25"/>
                <a:gd name="T7" fmla="*/ 17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36">
                  <a:moveTo>
                    <a:pt x="14" y="17"/>
                  </a:moveTo>
                  <a:cubicBezTo>
                    <a:pt x="7" y="7"/>
                    <a:pt x="1" y="0"/>
                    <a:pt x="0" y="1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5" y="35"/>
                    <a:pt x="21" y="26"/>
                    <a:pt x="14" y="17"/>
                  </a:cubicBezTo>
                  <a:close/>
                </a:path>
              </a:pathLst>
            </a:custGeom>
            <a:solidFill>
              <a:srgbClr val="346B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/>
              <a:endParaRPr lang="es-MX"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9" name="Freeform 68"/>
            <p:cNvSpPr>
              <a:spLocks/>
            </p:cNvSpPr>
            <p:nvPr/>
          </p:nvSpPr>
          <p:spPr bwMode="auto">
            <a:xfrm>
              <a:off x="4059238" y="2033588"/>
              <a:ext cx="206375" cy="396875"/>
            </a:xfrm>
            <a:custGeom>
              <a:avLst/>
              <a:gdLst>
                <a:gd name="T0" fmla="*/ 13 w 21"/>
                <a:gd name="T1" fmla="*/ 21 h 40"/>
                <a:gd name="T2" fmla="*/ 2 w 21"/>
                <a:gd name="T3" fmla="*/ 39 h 40"/>
                <a:gd name="T4" fmla="*/ 8 w 21"/>
                <a:gd name="T5" fmla="*/ 19 h 40"/>
                <a:gd name="T6" fmla="*/ 20 w 21"/>
                <a:gd name="T7" fmla="*/ 1 h 40"/>
                <a:gd name="T8" fmla="*/ 13 w 21"/>
                <a:gd name="T9" fmla="*/ 2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40">
                  <a:moveTo>
                    <a:pt x="13" y="21"/>
                  </a:moveTo>
                  <a:cubicBezTo>
                    <a:pt x="8" y="32"/>
                    <a:pt x="3" y="40"/>
                    <a:pt x="2" y="39"/>
                  </a:cubicBezTo>
                  <a:cubicBezTo>
                    <a:pt x="0" y="39"/>
                    <a:pt x="3" y="29"/>
                    <a:pt x="8" y="19"/>
                  </a:cubicBezTo>
                  <a:cubicBezTo>
                    <a:pt x="13" y="8"/>
                    <a:pt x="18" y="0"/>
                    <a:pt x="20" y="1"/>
                  </a:cubicBezTo>
                  <a:cubicBezTo>
                    <a:pt x="21" y="1"/>
                    <a:pt x="18" y="10"/>
                    <a:pt x="13" y="21"/>
                  </a:cubicBezTo>
                  <a:close/>
                </a:path>
              </a:pathLst>
            </a:custGeom>
            <a:solidFill>
              <a:srgbClr val="3A87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/>
              <a:endParaRPr lang="es-MX"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0" name="Freeform 69"/>
            <p:cNvSpPr>
              <a:spLocks/>
            </p:cNvSpPr>
            <p:nvPr/>
          </p:nvSpPr>
          <p:spPr bwMode="auto">
            <a:xfrm>
              <a:off x="4059238" y="2033588"/>
              <a:ext cx="196850" cy="385763"/>
            </a:xfrm>
            <a:custGeom>
              <a:avLst/>
              <a:gdLst>
                <a:gd name="T0" fmla="*/ 8 w 20"/>
                <a:gd name="T1" fmla="*/ 19 h 39"/>
                <a:gd name="T2" fmla="*/ 2 w 20"/>
                <a:gd name="T3" fmla="*/ 39 h 39"/>
                <a:gd name="T4" fmla="*/ 20 w 20"/>
                <a:gd name="T5" fmla="*/ 1 h 39"/>
                <a:gd name="T6" fmla="*/ 8 w 20"/>
                <a:gd name="T7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39">
                  <a:moveTo>
                    <a:pt x="8" y="19"/>
                  </a:moveTo>
                  <a:cubicBezTo>
                    <a:pt x="3" y="29"/>
                    <a:pt x="0" y="39"/>
                    <a:pt x="2" y="39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18" y="0"/>
                    <a:pt x="13" y="8"/>
                    <a:pt x="8" y="19"/>
                  </a:cubicBezTo>
                  <a:close/>
                </a:path>
              </a:pathLst>
            </a:custGeom>
            <a:solidFill>
              <a:srgbClr val="346B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/>
              <a:endParaRPr lang="es-MX"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1" name="Freeform 70"/>
            <p:cNvSpPr>
              <a:spLocks/>
            </p:cNvSpPr>
            <p:nvPr/>
          </p:nvSpPr>
          <p:spPr bwMode="auto">
            <a:xfrm>
              <a:off x="3643313" y="2409826"/>
              <a:ext cx="425450" cy="69850"/>
            </a:xfrm>
            <a:custGeom>
              <a:avLst/>
              <a:gdLst>
                <a:gd name="T0" fmla="*/ 22 w 43"/>
                <a:gd name="T1" fmla="*/ 1 h 7"/>
                <a:gd name="T2" fmla="*/ 43 w 43"/>
                <a:gd name="T3" fmla="*/ 2 h 7"/>
                <a:gd name="T4" fmla="*/ 22 w 43"/>
                <a:gd name="T5" fmla="*/ 6 h 7"/>
                <a:gd name="T6" fmla="*/ 1 w 43"/>
                <a:gd name="T7" fmla="*/ 5 h 7"/>
                <a:gd name="T8" fmla="*/ 22 w 43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7">
                  <a:moveTo>
                    <a:pt x="22" y="1"/>
                  </a:moveTo>
                  <a:cubicBezTo>
                    <a:pt x="33" y="0"/>
                    <a:pt x="43" y="0"/>
                    <a:pt x="43" y="2"/>
                  </a:cubicBezTo>
                  <a:cubicBezTo>
                    <a:pt x="43" y="3"/>
                    <a:pt x="34" y="5"/>
                    <a:pt x="22" y="6"/>
                  </a:cubicBezTo>
                  <a:cubicBezTo>
                    <a:pt x="10" y="7"/>
                    <a:pt x="1" y="7"/>
                    <a:pt x="1" y="5"/>
                  </a:cubicBezTo>
                  <a:cubicBezTo>
                    <a:pt x="0" y="4"/>
                    <a:pt x="10" y="2"/>
                    <a:pt x="22" y="1"/>
                  </a:cubicBezTo>
                  <a:close/>
                </a:path>
              </a:pathLst>
            </a:custGeom>
            <a:solidFill>
              <a:srgbClr val="3A87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/>
              <a:endParaRPr lang="es-MX"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2" name="Freeform 71"/>
            <p:cNvSpPr>
              <a:spLocks/>
            </p:cNvSpPr>
            <p:nvPr/>
          </p:nvSpPr>
          <p:spPr bwMode="auto">
            <a:xfrm>
              <a:off x="3652838" y="2430463"/>
              <a:ext cx="415925" cy="49213"/>
            </a:xfrm>
            <a:custGeom>
              <a:avLst/>
              <a:gdLst>
                <a:gd name="T0" fmla="*/ 21 w 42"/>
                <a:gd name="T1" fmla="*/ 4 h 5"/>
                <a:gd name="T2" fmla="*/ 42 w 42"/>
                <a:gd name="T3" fmla="*/ 0 h 5"/>
                <a:gd name="T4" fmla="*/ 0 w 42"/>
                <a:gd name="T5" fmla="*/ 3 h 5"/>
                <a:gd name="T6" fmla="*/ 21 w 42"/>
                <a:gd name="T7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" h="5">
                  <a:moveTo>
                    <a:pt x="21" y="4"/>
                  </a:moveTo>
                  <a:cubicBezTo>
                    <a:pt x="33" y="3"/>
                    <a:pt x="42" y="1"/>
                    <a:pt x="4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5"/>
                    <a:pt x="9" y="5"/>
                    <a:pt x="21" y="4"/>
                  </a:cubicBezTo>
                  <a:close/>
                </a:path>
              </a:pathLst>
            </a:custGeom>
            <a:solidFill>
              <a:srgbClr val="346B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/>
              <a:endParaRPr lang="es-MX"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3" name="Freeform 72"/>
            <p:cNvSpPr>
              <a:spLocks/>
            </p:cNvSpPr>
            <p:nvPr/>
          </p:nvSpPr>
          <p:spPr bwMode="auto">
            <a:xfrm>
              <a:off x="4019550" y="2419351"/>
              <a:ext cx="98425" cy="969963"/>
            </a:xfrm>
            <a:custGeom>
              <a:avLst/>
              <a:gdLst>
                <a:gd name="T0" fmla="*/ 43 w 62"/>
                <a:gd name="T1" fmla="*/ 0 h 611"/>
                <a:gd name="T2" fmla="*/ 18 w 62"/>
                <a:gd name="T3" fmla="*/ 0 h 611"/>
                <a:gd name="T4" fmla="*/ 0 w 62"/>
                <a:gd name="T5" fmla="*/ 611 h 611"/>
                <a:gd name="T6" fmla="*/ 62 w 62"/>
                <a:gd name="T7" fmla="*/ 611 h 611"/>
                <a:gd name="T8" fmla="*/ 43 w 62"/>
                <a:gd name="T9" fmla="*/ 0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611">
                  <a:moveTo>
                    <a:pt x="43" y="0"/>
                  </a:moveTo>
                  <a:lnTo>
                    <a:pt x="18" y="0"/>
                  </a:lnTo>
                  <a:lnTo>
                    <a:pt x="0" y="611"/>
                  </a:lnTo>
                  <a:lnTo>
                    <a:pt x="62" y="611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CCEB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/>
              <a:endParaRPr lang="es-MX"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4" name="Freeform 73"/>
            <p:cNvSpPr>
              <a:spLocks/>
            </p:cNvSpPr>
            <p:nvPr/>
          </p:nvSpPr>
          <p:spPr bwMode="auto">
            <a:xfrm>
              <a:off x="4068763" y="2419351"/>
              <a:ext cx="49213" cy="969963"/>
            </a:xfrm>
            <a:custGeom>
              <a:avLst/>
              <a:gdLst>
                <a:gd name="T0" fmla="*/ 0 w 31"/>
                <a:gd name="T1" fmla="*/ 611 h 611"/>
                <a:gd name="T2" fmla="*/ 31 w 31"/>
                <a:gd name="T3" fmla="*/ 611 h 611"/>
                <a:gd name="T4" fmla="*/ 12 w 31"/>
                <a:gd name="T5" fmla="*/ 0 h 611"/>
                <a:gd name="T6" fmla="*/ 0 w 31"/>
                <a:gd name="T7" fmla="*/ 0 h 611"/>
                <a:gd name="T8" fmla="*/ 0 w 31"/>
                <a:gd name="T9" fmla="*/ 611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611">
                  <a:moveTo>
                    <a:pt x="0" y="611"/>
                  </a:moveTo>
                  <a:lnTo>
                    <a:pt x="31" y="611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611"/>
                  </a:lnTo>
                  <a:close/>
                </a:path>
              </a:pathLst>
            </a:custGeom>
            <a:solidFill>
              <a:srgbClr val="A1D9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/>
              <a:endParaRPr lang="es-MX"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5" name="Oval 74"/>
            <p:cNvSpPr>
              <a:spLocks noChangeArrowheads="1"/>
            </p:cNvSpPr>
            <p:nvPr/>
          </p:nvSpPr>
          <p:spPr bwMode="auto">
            <a:xfrm>
              <a:off x="4029075" y="2379663"/>
              <a:ext cx="79375" cy="79375"/>
            </a:xfrm>
            <a:prstGeom prst="ellipse">
              <a:avLst/>
            </a:prstGeom>
            <a:solidFill>
              <a:srgbClr val="CCEB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/>
              <a:endParaRPr lang="es-MX"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6" name="Oval 75"/>
            <p:cNvSpPr>
              <a:spLocks noChangeArrowheads="1"/>
            </p:cNvSpPr>
            <p:nvPr/>
          </p:nvSpPr>
          <p:spPr bwMode="auto">
            <a:xfrm>
              <a:off x="4048125" y="2400301"/>
              <a:ext cx="39688" cy="39688"/>
            </a:xfrm>
            <a:prstGeom prst="ellipse">
              <a:avLst/>
            </a:prstGeom>
            <a:solidFill>
              <a:srgbClr val="346B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/>
              <a:endParaRPr lang="es-MX"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7" name="Freeform 76"/>
            <p:cNvSpPr>
              <a:spLocks/>
            </p:cNvSpPr>
            <p:nvPr/>
          </p:nvSpPr>
          <p:spPr bwMode="auto">
            <a:xfrm>
              <a:off x="0" y="4684713"/>
              <a:ext cx="9144000" cy="574675"/>
            </a:xfrm>
            <a:custGeom>
              <a:avLst/>
              <a:gdLst>
                <a:gd name="T0" fmla="*/ 877 w 926"/>
                <a:gd name="T1" fmla="*/ 0 h 58"/>
                <a:gd name="T2" fmla="*/ 49 w 926"/>
                <a:gd name="T3" fmla="*/ 0 h 58"/>
                <a:gd name="T4" fmla="*/ 0 w 926"/>
                <a:gd name="T5" fmla="*/ 29 h 58"/>
                <a:gd name="T6" fmla="*/ 49 w 926"/>
                <a:gd name="T7" fmla="*/ 58 h 58"/>
                <a:gd name="T8" fmla="*/ 877 w 926"/>
                <a:gd name="T9" fmla="*/ 58 h 58"/>
                <a:gd name="T10" fmla="*/ 926 w 926"/>
                <a:gd name="T11" fmla="*/ 29 h 58"/>
                <a:gd name="T12" fmla="*/ 877 w 926"/>
                <a:gd name="T13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6" h="58">
                  <a:moveTo>
                    <a:pt x="877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22" y="0"/>
                    <a:pt x="0" y="13"/>
                    <a:pt x="0" y="29"/>
                  </a:cubicBezTo>
                  <a:cubicBezTo>
                    <a:pt x="0" y="45"/>
                    <a:pt x="22" y="58"/>
                    <a:pt x="49" y="58"/>
                  </a:cubicBezTo>
                  <a:cubicBezTo>
                    <a:pt x="877" y="58"/>
                    <a:pt x="877" y="58"/>
                    <a:pt x="877" y="58"/>
                  </a:cubicBezTo>
                  <a:cubicBezTo>
                    <a:pt x="904" y="58"/>
                    <a:pt x="926" y="45"/>
                    <a:pt x="926" y="29"/>
                  </a:cubicBezTo>
                  <a:cubicBezTo>
                    <a:pt x="926" y="13"/>
                    <a:pt x="904" y="0"/>
                    <a:pt x="877" y="0"/>
                  </a:cubicBezTo>
                  <a:close/>
                </a:path>
              </a:pathLst>
            </a:custGeom>
            <a:solidFill>
              <a:srgbClr val="86A6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/>
              <a:endParaRPr lang="es-MX"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8" name="Freeform 77"/>
            <p:cNvSpPr>
              <a:spLocks/>
            </p:cNvSpPr>
            <p:nvPr/>
          </p:nvSpPr>
          <p:spPr bwMode="auto">
            <a:xfrm>
              <a:off x="266700" y="4833938"/>
              <a:ext cx="7070725" cy="276225"/>
            </a:xfrm>
            <a:custGeom>
              <a:avLst/>
              <a:gdLst>
                <a:gd name="T0" fmla="*/ 692 w 716"/>
                <a:gd name="T1" fmla="*/ 0 h 28"/>
                <a:gd name="T2" fmla="*/ 23 w 716"/>
                <a:gd name="T3" fmla="*/ 0 h 28"/>
                <a:gd name="T4" fmla="*/ 0 w 716"/>
                <a:gd name="T5" fmla="*/ 14 h 28"/>
                <a:gd name="T6" fmla="*/ 23 w 716"/>
                <a:gd name="T7" fmla="*/ 28 h 28"/>
                <a:gd name="T8" fmla="*/ 692 w 716"/>
                <a:gd name="T9" fmla="*/ 28 h 28"/>
                <a:gd name="T10" fmla="*/ 716 w 716"/>
                <a:gd name="T11" fmla="*/ 14 h 28"/>
                <a:gd name="T12" fmla="*/ 692 w 716"/>
                <a:gd name="T1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6" h="28">
                  <a:moveTo>
                    <a:pt x="692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10" y="0"/>
                    <a:pt x="0" y="6"/>
                    <a:pt x="0" y="14"/>
                  </a:cubicBezTo>
                  <a:cubicBezTo>
                    <a:pt x="0" y="22"/>
                    <a:pt x="10" y="28"/>
                    <a:pt x="23" y="28"/>
                  </a:cubicBezTo>
                  <a:cubicBezTo>
                    <a:pt x="692" y="28"/>
                    <a:pt x="692" y="28"/>
                    <a:pt x="692" y="28"/>
                  </a:cubicBezTo>
                  <a:cubicBezTo>
                    <a:pt x="705" y="28"/>
                    <a:pt x="716" y="22"/>
                    <a:pt x="716" y="14"/>
                  </a:cubicBezTo>
                  <a:cubicBezTo>
                    <a:pt x="716" y="6"/>
                    <a:pt x="705" y="0"/>
                    <a:pt x="692" y="0"/>
                  </a:cubicBezTo>
                  <a:close/>
                </a:path>
              </a:pathLst>
            </a:custGeom>
            <a:solidFill>
              <a:srgbClr val="9DD8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/>
              <a:endParaRPr lang="es-MX"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9" name="Freeform 78"/>
            <p:cNvSpPr>
              <a:spLocks/>
            </p:cNvSpPr>
            <p:nvPr/>
          </p:nvSpPr>
          <p:spPr bwMode="auto">
            <a:xfrm>
              <a:off x="2044700" y="4953001"/>
              <a:ext cx="77788" cy="227013"/>
            </a:xfrm>
            <a:custGeom>
              <a:avLst/>
              <a:gdLst>
                <a:gd name="T0" fmla="*/ 12 w 49"/>
                <a:gd name="T1" fmla="*/ 0 h 143"/>
                <a:gd name="T2" fmla="*/ 0 w 49"/>
                <a:gd name="T3" fmla="*/ 143 h 143"/>
                <a:gd name="T4" fmla="*/ 49 w 49"/>
                <a:gd name="T5" fmla="*/ 143 h 143"/>
                <a:gd name="T6" fmla="*/ 24 w 49"/>
                <a:gd name="T7" fmla="*/ 0 h 143"/>
                <a:gd name="T8" fmla="*/ 12 w 49"/>
                <a:gd name="T9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143">
                  <a:moveTo>
                    <a:pt x="12" y="0"/>
                  </a:moveTo>
                  <a:lnTo>
                    <a:pt x="0" y="143"/>
                  </a:lnTo>
                  <a:lnTo>
                    <a:pt x="49" y="143"/>
                  </a:lnTo>
                  <a:lnTo>
                    <a:pt x="24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3D2B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/>
              <a:endParaRPr lang="es-MX"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0" name="Freeform 79"/>
            <p:cNvSpPr>
              <a:spLocks/>
            </p:cNvSpPr>
            <p:nvPr/>
          </p:nvSpPr>
          <p:spPr bwMode="auto">
            <a:xfrm>
              <a:off x="1935163" y="4516438"/>
              <a:ext cx="138113" cy="604838"/>
            </a:xfrm>
            <a:custGeom>
              <a:avLst/>
              <a:gdLst>
                <a:gd name="T0" fmla="*/ 87 w 87"/>
                <a:gd name="T1" fmla="*/ 0 h 381"/>
                <a:gd name="T2" fmla="*/ 0 w 87"/>
                <a:gd name="T3" fmla="*/ 381 h 381"/>
                <a:gd name="T4" fmla="*/ 87 w 87"/>
                <a:gd name="T5" fmla="*/ 381 h 381"/>
                <a:gd name="T6" fmla="*/ 87 w 87"/>
                <a:gd name="T7" fmla="*/ 0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381">
                  <a:moveTo>
                    <a:pt x="87" y="0"/>
                  </a:moveTo>
                  <a:lnTo>
                    <a:pt x="0" y="381"/>
                  </a:lnTo>
                  <a:lnTo>
                    <a:pt x="87" y="381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6481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/>
              <a:endParaRPr lang="es-MX"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1" name="Freeform 80"/>
            <p:cNvSpPr>
              <a:spLocks/>
            </p:cNvSpPr>
            <p:nvPr/>
          </p:nvSpPr>
          <p:spPr bwMode="auto">
            <a:xfrm>
              <a:off x="2073275" y="4516438"/>
              <a:ext cx="138113" cy="604838"/>
            </a:xfrm>
            <a:custGeom>
              <a:avLst/>
              <a:gdLst>
                <a:gd name="T0" fmla="*/ 0 w 87"/>
                <a:gd name="T1" fmla="*/ 0 h 381"/>
                <a:gd name="T2" fmla="*/ 0 w 87"/>
                <a:gd name="T3" fmla="*/ 381 h 381"/>
                <a:gd name="T4" fmla="*/ 87 w 87"/>
                <a:gd name="T5" fmla="*/ 381 h 381"/>
                <a:gd name="T6" fmla="*/ 0 w 87"/>
                <a:gd name="T7" fmla="*/ 0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381">
                  <a:moveTo>
                    <a:pt x="0" y="0"/>
                  </a:moveTo>
                  <a:lnTo>
                    <a:pt x="0" y="381"/>
                  </a:lnTo>
                  <a:lnTo>
                    <a:pt x="87" y="3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7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/>
              <a:endParaRPr lang="es-MX"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2" name="Freeform 81"/>
            <p:cNvSpPr>
              <a:spLocks/>
            </p:cNvSpPr>
            <p:nvPr/>
          </p:nvSpPr>
          <p:spPr bwMode="auto">
            <a:xfrm>
              <a:off x="2725738" y="4972051"/>
              <a:ext cx="28575" cy="207963"/>
            </a:xfrm>
            <a:custGeom>
              <a:avLst/>
              <a:gdLst>
                <a:gd name="T0" fmla="*/ 6 w 18"/>
                <a:gd name="T1" fmla="*/ 0 h 131"/>
                <a:gd name="T2" fmla="*/ 0 w 18"/>
                <a:gd name="T3" fmla="*/ 131 h 131"/>
                <a:gd name="T4" fmla="*/ 18 w 18"/>
                <a:gd name="T5" fmla="*/ 131 h 131"/>
                <a:gd name="T6" fmla="*/ 18 w 18"/>
                <a:gd name="T7" fmla="*/ 0 h 131"/>
                <a:gd name="T8" fmla="*/ 6 w 18"/>
                <a:gd name="T9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31">
                  <a:moveTo>
                    <a:pt x="6" y="0"/>
                  </a:moveTo>
                  <a:lnTo>
                    <a:pt x="0" y="131"/>
                  </a:lnTo>
                  <a:lnTo>
                    <a:pt x="18" y="131"/>
                  </a:lnTo>
                  <a:lnTo>
                    <a:pt x="18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3D2B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/>
              <a:endParaRPr lang="es-MX"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3" name="Freeform 82"/>
            <p:cNvSpPr>
              <a:spLocks/>
            </p:cNvSpPr>
            <p:nvPr/>
          </p:nvSpPr>
          <p:spPr bwMode="auto">
            <a:xfrm>
              <a:off x="2754313" y="4972051"/>
              <a:ext cx="39688" cy="207963"/>
            </a:xfrm>
            <a:custGeom>
              <a:avLst/>
              <a:gdLst>
                <a:gd name="T0" fmla="*/ 0 w 25"/>
                <a:gd name="T1" fmla="*/ 0 h 131"/>
                <a:gd name="T2" fmla="*/ 0 w 25"/>
                <a:gd name="T3" fmla="*/ 131 h 131"/>
                <a:gd name="T4" fmla="*/ 25 w 25"/>
                <a:gd name="T5" fmla="*/ 131 h 131"/>
                <a:gd name="T6" fmla="*/ 13 w 25"/>
                <a:gd name="T7" fmla="*/ 0 h 131"/>
                <a:gd name="T8" fmla="*/ 0 w 25"/>
                <a:gd name="T9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131">
                  <a:moveTo>
                    <a:pt x="0" y="0"/>
                  </a:moveTo>
                  <a:lnTo>
                    <a:pt x="0" y="131"/>
                  </a:lnTo>
                  <a:lnTo>
                    <a:pt x="25" y="131"/>
                  </a:lnTo>
                  <a:lnTo>
                    <a:pt x="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A3D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/>
              <a:endParaRPr lang="es-MX"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4" name="Freeform 83"/>
            <p:cNvSpPr>
              <a:spLocks/>
            </p:cNvSpPr>
            <p:nvPr/>
          </p:nvSpPr>
          <p:spPr bwMode="auto">
            <a:xfrm>
              <a:off x="2449513" y="4368801"/>
              <a:ext cx="611188" cy="663575"/>
            </a:xfrm>
            <a:custGeom>
              <a:avLst/>
              <a:gdLst>
                <a:gd name="T0" fmla="*/ 62 w 62"/>
                <a:gd name="T1" fmla="*/ 34 h 67"/>
                <a:gd name="T2" fmla="*/ 57 w 62"/>
                <a:gd name="T3" fmla="*/ 45 h 67"/>
                <a:gd name="T4" fmla="*/ 53 w 62"/>
                <a:gd name="T5" fmla="*/ 57 h 67"/>
                <a:gd name="T6" fmla="*/ 42 w 62"/>
                <a:gd name="T7" fmla="*/ 62 h 67"/>
                <a:gd name="T8" fmla="*/ 31 w 62"/>
                <a:gd name="T9" fmla="*/ 67 h 67"/>
                <a:gd name="T10" fmla="*/ 20 w 62"/>
                <a:gd name="T11" fmla="*/ 62 h 67"/>
                <a:gd name="T12" fmla="*/ 9 w 62"/>
                <a:gd name="T13" fmla="*/ 57 h 67"/>
                <a:gd name="T14" fmla="*/ 5 w 62"/>
                <a:gd name="T15" fmla="*/ 45 h 67"/>
                <a:gd name="T16" fmla="*/ 0 w 62"/>
                <a:gd name="T17" fmla="*/ 34 h 67"/>
                <a:gd name="T18" fmla="*/ 5 w 62"/>
                <a:gd name="T19" fmla="*/ 22 h 67"/>
                <a:gd name="T20" fmla="*/ 9 w 62"/>
                <a:gd name="T21" fmla="*/ 11 h 67"/>
                <a:gd name="T22" fmla="*/ 20 w 62"/>
                <a:gd name="T23" fmla="*/ 6 h 67"/>
                <a:gd name="T24" fmla="*/ 31 w 62"/>
                <a:gd name="T25" fmla="*/ 0 h 67"/>
                <a:gd name="T26" fmla="*/ 42 w 62"/>
                <a:gd name="T27" fmla="*/ 6 h 67"/>
                <a:gd name="T28" fmla="*/ 53 w 62"/>
                <a:gd name="T29" fmla="*/ 11 h 67"/>
                <a:gd name="T30" fmla="*/ 57 w 62"/>
                <a:gd name="T31" fmla="*/ 22 h 67"/>
                <a:gd name="T32" fmla="*/ 62 w 62"/>
                <a:gd name="T33" fmla="*/ 3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2" h="67">
                  <a:moveTo>
                    <a:pt x="62" y="34"/>
                  </a:moveTo>
                  <a:cubicBezTo>
                    <a:pt x="62" y="38"/>
                    <a:pt x="58" y="41"/>
                    <a:pt x="57" y="45"/>
                  </a:cubicBezTo>
                  <a:cubicBezTo>
                    <a:pt x="55" y="49"/>
                    <a:pt x="56" y="54"/>
                    <a:pt x="53" y="57"/>
                  </a:cubicBezTo>
                  <a:cubicBezTo>
                    <a:pt x="51" y="60"/>
                    <a:pt x="46" y="60"/>
                    <a:pt x="42" y="62"/>
                  </a:cubicBezTo>
                  <a:cubicBezTo>
                    <a:pt x="38" y="63"/>
                    <a:pt x="35" y="67"/>
                    <a:pt x="31" y="67"/>
                  </a:cubicBezTo>
                  <a:cubicBezTo>
                    <a:pt x="27" y="67"/>
                    <a:pt x="23" y="63"/>
                    <a:pt x="20" y="62"/>
                  </a:cubicBezTo>
                  <a:cubicBezTo>
                    <a:pt x="16" y="60"/>
                    <a:pt x="11" y="60"/>
                    <a:pt x="9" y="57"/>
                  </a:cubicBezTo>
                  <a:cubicBezTo>
                    <a:pt x="6" y="54"/>
                    <a:pt x="6" y="49"/>
                    <a:pt x="5" y="45"/>
                  </a:cubicBezTo>
                  <a:cubicBezTo>
                    <a:pt x="4" y="41"/>
                    <a:pt x="0" y="38"/>
                    <a:pt x="0" y="34"/>
                  </a:cubicBezTo>
                  <a:cubicBezTo>
                    <a:pt x="0" y="30"/>
                    <a:pt x="4" y="26"/>
                    <a:pt x="5" y="22"/>
                  </a:cubicBezTo>
                  <a:cubicBezTo>
                    <a:pt x="6" y="19"/>
                    <a:pt x="6" y="14"/>
                    <a:pt x="9" y="11"/>
                  </a:cubicBezTo>
                  <a:cubicBezTo>
                    <a:pt x="11" y="8"/>
                    <a:pt x="16" y="7"/>
                    <a:pt x="20" y="6"/>
                  </a:cubicBezTo>
                  <a:cubicBezTo>
                    <a:pt x="23" y="4"/>
                    <a:pt x="27" y="0"/>
                    <a:pt x="31" y="0"/>
                  </a:cubicBezTo>
                  <a:cubicBezTo>
                    <a:pt x="35" y="0"/>
                    <a:pt x="38" y="4"/>
                    <a:pt x="42" y="6"/>
                  </a:cubicBezTo>
                  <a:cubicBezTo>
                    <a:pt x="46" y="7"/>
                    <a:pt x="51" y="8"/>
                    <a:pt x="53" y="11"/>
                  </a:cubicBezTo>
                  <a:cubicBezTo>
                    <a:pt x="56" y="14"/>
                    <a:pt x="55" y="19"/>
                    <a:pt x="57" y="22"/>
                  </a:cubicBezTo>
                  <a:cubicBezTo>
                    <a:pt x="58" y="26"/>
                    <a:pt x="62" y="30"/>
                    <a:pt x="62" y="34"/>
                  </a:cubicBezTo>
                  <a:close/>
                </a:path>
              </a:pathLst>
            </a:custGeom>
            <a:solidFill>
              <a:srgbClr val="88B1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/>
              <a:endParaRPr lang="es-MX"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5" name="Freeform 84"/>
            <p:cNvSpPr>
              <a:spLocks/>
            </p:cNvSpPr>
            <p:nvPr/>
          </p:nvSpPr>
          <p:spPr bwMode="auto">
            <a:xfrm>
              <a:off x="2449513" y="4368801"/>
              <a:ext cx="304800" cy="663575"/>
            </a:xfrm>
            <a:custGeom>
              <a:avLst/>
              <a:gdLst>
                <a:gd name="T0" fmla="*/ 20 w 31"/>
                <a:gd name="T1" fmla="*/ 6 h 67"/>
                <a:gd name="T2" fmla="*/ 9 w 31"/>
                <a:gd name="T3" fmla="*/ 11 h 67"/>
                <a:gd name="T4" fmla="*/ 5 w 31"/>
                <a:gd name="T5" fmla="*/ 22 h 67"/>
                <a:gd name="T6" fmla="*/ 0 w 31"/>
                <a:gd name="T7" fmla="*/ 34 h 67"/>
                <a:gd name="T8" fmla="*/ 5 w 31"/>
                <a:gd name="T9" fmla="*/ 45 h 67"/>
                <a:gd name="T10" fmla="*/ 9 w 31"/>
                <a:gd name="T11" fmla="*/ 57 h 67"/>
                <a:gd name="T12" fmla="*/ 20 w 31"/>
                <a:gd name="T13" fmla="*/ 62 h 67"/>
                <a:gd name="T14" fmla="*/ 31 w 31"/>
                <a:gd name="T15" fmla="*/ 67 h 67"/>
                <a:gd name="T16" fmla="*/ 31 w 31"/>
                <a:gd name="T17" fmla="*/ 0 h 67"/>
                <a:gd name="T18" fmla="*/ 20 w 31"/>
                <a:gd name="T19" fmla="*/ 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67">
                  <a:moveTo>
                    <a:pt x="20" y="6"/>
                  </a:moveTo>
                  <a:cubicBezTo>
                    <a:pt x="16" y="7"/>
                    <a:pt x="11" y="8"/>
                    <a:pt x="9" y="11"/>
                  </a:cubicBezTo>
                  <a:cubicBezTo>
                    <a:pt x="6" y="14"/>
                    <a:pt x="6" y="19"/>
                    <a:pt x="5" y="22"/>
                  </a:cubicBezTo>
                  <a:cubicBezTo>
                    <a:pt x="4" y="26"/>
                    <a:pt x="0" y="30"/>
                    <a:pt x="0" y="34"/>
                  </a:cubicBezTo>
                  <a:cubicBezTo>
                    <a:pt x="0" y="38"/>
                    <a:pt x="4" y="41"/>
                    <a:pt x="5" y="45"/>
                  </a:cubicBezTo>
                  <a:cubicBezTo>
                    <a:pt x="6" y="49"/>
                    <a:pt x="6" y="54"/>
                    <a:pt x="9" y="57"/>
                  </a:cubicBezTo>
                  <a:cubicBezTo>
                    <a:pt x="11" y="60"/>
                    <a:pt x="16" y="60"/>
                    <a:pt x="20" y="62"/>
                  </a:cubicBezTo>
                  <a:cubicBezTo>
                    <a:pt x="23" y="63"/>
                    <a:pt x="27" y="67"/>
                    <a:pt x="31" y="67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7" y="0"/>
                    <a:pt x="23" y="4"/>
                    <a:pt x="20" y="6"/>
                  </a:cubicBezTo>
                  <a:close/>
                </a:path>
              </a:pathLst>
            </a:custGeom>
            <a:solidFill>
              <a:srgbClr val="6B89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/>
              <a:endParaRPr lang="es-MX"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6" name="Freeform 85"/>
            <p:cNvSpPr>
              <a:spLocks/>
            </p:cNvSpPr>
            <p:nvPr/>
          </p:nvSpPr>
          <p:spPr bwMode="auto">
            <a:xfrm>
              <a:off x="641350" y="4953001"/>
              <a:ext cx="79375" cy="227013"/>
            </a:xfrm>
            <a:custGeom>
              <a:avLst/>
              <a:gdLst>
                <a:gd name="T0" fmla="*/ 13 w 50"/>
                <a:gd name="T1" fmla="*/ 0 h 143"/>
                <a:gd name="T2" fmla="*/ 0 w 50"/>
                <a:gd name="T3" fmla="*/ 143 h 143"/>
                <a:gd name="T4" fmla="*/ 50 w 50"/>
                <a:gd name="T5" fmla="*/ 143 h 143"/>
                <a:gd name="T6" fmla="*/ 25 w 50"/>
                <a:gd name="T7" fmla="*/ 0 h 143"/>
                <a:gd name="T8" fmla="*/ 13 w 50"/>
                <a:gd name="T9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143">
                  <a:moveTo>
                    <a:pt x="13" y="0"/>
                  </a:moveTo>
                  <a:lnTo>
                    <a:pt x="0" y="143"/>
                  </a:lnTo>
                  <a:lnTo>
                    <a:pt x="50" y="143"/>
                  </a:ln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3D2B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/>
              <a:endParaRPr lang="es-MX"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7" name="Freeform 86"/>
            <p:cNvSpPr>
              <a:spLocks/>
            </p:cNvSpPr>
            <p:nvPr/>
          </p:nvSpPr>
          <p:spPr bwMode="auto">
            <a:xfrm>
              <a:off x="533400" y="4516438"/>
              <a:ext cx="138113" cy="604838"/>
            </a:xfrm>
            <a:custGeom>
              <a:avLst/>
              <a:gdLst>
                <a:gd name="T0" fmla="*/ 87 w 87"/>
                <a:gd name="T1" fmla="*/ 0 h 381"/>
                <a:gd name="T2" fmla="*/ 0 w 87"/>
                <a:gd name="T3" fmla="*/ 381 h 381"/>
                <a:gd name="T4" fmla="*/ 87 w 87"/>
                <a:gd name="T5" fmla="*/ 381 h 381"/>
                <a:gd name="T6" fmla="*/ 87 w 87"/>
                <a:gd name="T7" fmla="*/ 0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381">
                  <a:moveTo>
                    <a:pt x="87" y="0"/>
                  </a:moveTo>
                  <a:lnTo>
                    <a:pt x="0" y="381"/>
                  </a:lnTo>
                  <a:lnTo>
                    <a:pt x="87" y="381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6481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/>
              <a:endParaRPr lang="es-MX"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8" name="Freeform 87"/>
            <p:cNvSpPr>
              <a:spLocks/>
            </p:cNvSpPr>
            <p:nvPr/>
          </p:nvSpPr>
          <p:spPr bwMode="auto">
            <a:xfrm>
              <a:off x="671513" y="4516438"/>
              <a:ext cx="138113" cy="604838"/>
            </a:xfrm>
            <a:custGeom>
              <a:avLst/>
              <a:gdLst>
                <a:gd name="T0" fmla="*/ 0 w 87"/>
                <a:gd name="T1" fmla="*/ 0 h 381"/>
                <a:gd name="T2" fmla="*/ 0 w 87"/>
                <a:gd name="T3" fmla="*/ 381 h 381"/>
                <a:gd name="T4" fmla="*/ 87 w 87"/>
                <a:gd name="T5" fmla="*/ 381 h 381"/>
                <a:gd name="T6" fmla="*/ 0 w 87"/>
                <a:gd name="T7" fmla="*/ 0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381">
                  <a:moveTo>
                    <a:pt x="0" y="0"/>
                  </a:moveTo>
                  <a:lnTo>
                    <a:pt x="0" y="381"/>
                  </a:lnTo>
                  <a:lnTo>
                    <a:pt x="87" y="3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7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/>
              <a:endParaRPr lang="es-MX"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9" name="Freeform 88"/>
            <p:cNvSpPr>
              <a:spLocks/>
            </p:cNvSpPr>
            <p:nvPr/>
          </p:nvSpPr>
          <p:spPr bwMode="auto">
            <a:xfrm>
              <a:off x="1322388" y="4972051"/>
              <a:ext cx="30163" cy="207963"/>
            </a:xfrm>
            <a:custGeom>
              <a:avLst/>
              <a:gdLst>
                <a:gd name="T0" fmla="*/ 7 w 19"/>
                <a:gd name="T1" fmla="*/ 0 h 131"/>
                <a:gd name="T2" fmla="*/ 0 w 19"/>
                <a:gd name="T3" fmla="*/ 131 h 131"/>
                <a:gd name="T4" fmla="*/ 19 w 19"/>
                <a:gd name="T5" fmla="*/ 131 h 131"/>
                <a:gd name="T6" fmla="*/ 19 w 19"/>
                <a:gd name="T7" fmla="*/ 0 h 131"/>
                <a:gd name="T8" fmla="*/ 7 w 19"/>
                <a:gd name="T9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31">
                  <a:moveTo>
                    <a:pt x="7" y="0"/>
                  </a:moveTo>
                  <a:lnTo>
                    <a:pt x="0" y="131"/>
                  </a:lnTo>
                  <a:lnTo>
                    <a:pt x="19" y="131"/>
                  </a:lnTo>
                  <a:lnTo>
                    <a:pt x="19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3D2B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/>
              <a:endParaRPr lang="es-MX"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0" name="Freeform 89"/>
            <p:cNvSpPr>
              <a:spLocks/>
            </p:cNvSpPr>
            <p:nvPr/>
          </p:nvSpPr>
          <p:spPr bwMode="auto">
            <a:xfrm>
              <a:off x="1352550" y="4972051"/>
              <a:ext cx="39688" cy="207963"/>
            </a:xfrm>
            <a:custGeom>
              <a:avLst/>
              <a:gdLst>
                <a:gd name="T0" fmla="*/ 0 w 25"/>
                <a:gd name="T1" fmla="*/ 0 h 131"/>
                <a:gd name="T2" fmla="*/ 0 w 25"/>
                <a:gd name="T3" fmla="*/ 131 h 131"/>
                <a:gd name="T4" fmla="*/ 25 w 25"/>
                <a:gd name="T5" fmla="*/ 131 h 131"/>
                <a:gd name="T6" fmla="*/ 13 w 25"/>
                <a:gd name="T7" fmla="*/ 0 h 131"/>
                <a:gd name="T8" fmla="*/ 0 w 25"/>
                <a:gd name="T9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131">
                  <a:moveTo>
                    <a:pt x="0" y="0"/>
                  </a:moveTo>
                  <a:lnTo>
                    <a:pt x="0" y="131"/>
                  </a:lnTo>
                  <a:lnTo>
                    <a:pt x="25" y="131"/>
                  </a:lnTo>
                  <a:lnTo>
                    <a:pt x="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A3D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/>
              <a:endParaRPr lang="es-MX"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1" name="Freeform 90"/>
            <p:cNvSpPr>
              <a:spLocks/>
            </p:cNvSpPr>
            <p:nvPr/>
          </p:nvSpPr>
          <p:spPr bwMode="auto">
            <a:xfrm>
              <a:off x="1046163" y="4368801"/>
              <a:ext cx="612775" cy="663575"/>
            </a:xfrm>
            <a:custGeom>
              <a:avLst/>
              <a:gdLst>
                <a:gd name="T0" fmla="*/ 62 w 62"/>
                <a:gd name="T1" fmla="*/ 34 h 67"/>
                <a:gd name="T2" fmla="*/ 57 w 62"/>
                <a:gd name="T3" fmla="*/ 45 h 67"/>
                <a:gd name="T4" fmla="*/ 53 w 62"/>
                <a:gd name="T5" fmla="*/ 57 h 67"/>
                <a:gd name="T6" fmla="*/ 42 w 62"/>
                <a:gd name="T7" fmla="*/ 62 h 67"/>
                <a:gd name="T8" fmla="*/ 31 w 62"/>
                <a:gd name="T9" fmla="*/ 67 h 67"/>
                <a:gd name="T10" fmla="*/ 20 w 62"/>
                <a:gd name="T11" fmla="*/ 62 h 67"/>
                <a:gd name="T12" fmla="*/ 8 w 62"/>
                <a:gd name="T13" fmla="*/ 57 h 67"/>
                <a:gd name="T14" fmla="*/ 5 w 62"/>
                <a:gd name="T15" fmla="*/ 45 h 67"/>
                <a:gd name="T16" fmla="*/ 0 w 62"/>
                <a:gd name="T17" fmla="*/ 34 h 67"/>
                <a:gd name="T18" fmla="*/ 5 w 62"/>
                <a:gd name="T19" fmla="*/ 22 h 67"/>
                <a:gd name="T20" fmla="*/ 8 w 62"/>
                <a:gd name="T21" fmla="*/ 11 h 67"/>
                <a:gd name="T22" fmla="*/ 20 w 62"/>
                <a:gd name="T23" fmla="*/ 6 h 67"/>
                <a:gd name="T24" fmla="*/ 31 w 62"/>
                <a:gd name="T25" fmla="*/ 0 h 67"/>
                <a:gd name="T26" fmla="*/ 42 w 62"/>
                <a:gd name="T27" fmla="*/ 6 h 67"/>
                <a:gd name="T28" fmla="*/ 53 w 62"/>
                <a:gd name="T29" fmla="*/ 11 h 67"/>
                <a:gd name="T30" fmla="*/ 57 w 62"/>
                <a:gd name="T31" fmla="*/ 22 h 67"/>
                <a:gd name="T32" fmla="*/ 62 w 62"/>
                <a:gd name="T33" fmla="*/ 3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2" h="67">
                  <a:moveTo>
                    <a:pt x="62" y="34"/>
                  </a:moveTo>
                  <a:cubicBezTo>
                    <a:pt x="62" y="38"/>
                    <a:pt x="58" y="41"/>
                    <a:pt x="57" y="45"/>
                  </a:cubicBezTo>
                  <a:cubicBezTo>
                    <a:pt x="55" y="49"/>
                    <a:pt x="56" y="54"/>
                    <a:pt x="53" y="57"/>
                  </a:cubicBezTo>
                  <a:cubicBezTo>
                    <a:pt x="50" y="60"/>
                    <a:pt x="45" y="60"/>
                    <a:pt x="42" y="62"/>
                  </a:cubicBezTo>
                  <a:cubicBezTo>
                    <a:pt x="38" y="63"/>
                    <a:pt x="35" y="67"/>
                    <a:pt x="31" y="67"/>
                  </a:cubicBezTo>
                  <a:cubicBezTo>
                    <a:pt x="27" y="67"/>
                    <a:pt x="23" y="63"/>
                    <a:pt x="20" y="62"/>
                  </a:cubicBezTo>
                  <a:cubicBezTo>
                    <a:pt x="16" y="60"/>
                    <a:pt x="11" y="60"/>
                    <a:pt x="8" y="57"/>
                  </a:cubicBezTo>
                  <a:cubicBezTo>
                    <a:pt x="6" y="54"/>
                    <a:pt x="6" y="49"/>
                    <a:pt x="5" y="45"/>
                  </a:cubicBezTo>
                  <a:cubicBezTo>
                    <a:pt x="3" y="41"/>
                    <a:pt x="0" y="38"/>
                    <a:pt x="0" y="34"/>
                  </a:cubicBezTo>
                  <a:cubicBezTo>
                    <a:pt x="0" y="30"/>
                    <a:pt x="3" y="26"/>
                    <a:pt x="5" y="22"/>
                  </a:cubicBezTo>
                  <a:cubicBezTo>
                    <a:pt x="6" y="19"/>
                    <a:pt x="6" y="14"/>
                    <a:pt x="8" y="11"/>
                  </a:cubicBezTo>
                  <a:cubicBezTo>
                    <a:pt x="11" y="8"/>
                    <a:pt x="16" y="7"/>
                    <a:pt x="20" y="6"/>
                  </a:cubicBezTo>
                  <a:cubicBezTo>
                    <a:pt x="23" y="4"/>
                    <a:pt x="27" y="0"/>
                    <a:pt x="31" y="0"/>
                  </a:cubicBezTo>
                  <a:cubicBezTo>
                    <a:pt x="35" y="0"/>
                    <a:pt x="38" y="4"/>
                    <a:pt x="42" y="6"/>
                  </a:cubicBezTo>
                  <a:cubicBezTo>
                    <a:pt x="45" y="7"/>
                    <a:pt x="50" y="8"/>
                    <a:pt x="53" y="11"/>
                  </a:cubicBezTo>
                  <a:cubicBezTo>
                    <a:pt x="56" y="14"/>
                    <a:pt x="55" y="19"/>
                    <a:pt x="57" y="22"/>
                  </a:cubicBezTo>
                  <a:cubicBezTo>
                    <a:pt x="58" y="26"/>
                    <a:pt x="62" y="30"/>
                    <a:pt x="62" y="34"/>
                  </a:cubicBezTo>
                  <a:close/>
                </a:path>
              </a:pathLst>
            </a:custGeom>
            <a:solidFill>
              <a:srgbClr val="88B1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/>
              <a:endParaRPr lang="es-MX"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2" name="Freeform 91"/>
            <p:cNvSpPr>
              <a:spLocks/>
            </p:cNvSpPr>
            <p:nvPr/>
          </p:nvSpPr>
          <p:spPr bwMode="auto">
            <a:xfrm>
              <a:off x="1046163" y="4368801"/>
              <a:ext cx="306388" cy="663575"/>
            </a:xfrm>
            <a:custGeom>
              <a:avLst/>
              <a:gdLst>
                <a:gd name="T0" fmla="*/ 20 w 31"/>
                <a:gd name="T1" fmla="*/ 6 h 67"/>
                <a:gd name="T2" fmla="*/ 8 w 31"/>
                <a:gd name="T3" fmla="*/ 11 h 67"/>
                <a:gd name="T4" fmla="*/ 5 w 31"/>
                <a:gd name="T5" fmla="*/ 22 h 67"/>
                <a:gd name="T6" fmla="*/ 0 w 31"/>
                <a:gd name="T7" fmla="*/ 34 h 67"/>
                <a:gd name="T8" fmla="*/ 5 w 31"/>
                <a:gd name="T9" fmla="*/ 45 h 67"/>
                <a:gd name="T10" fmla="*/ 8 w 31"/>
                <a:gd name="T11" fmla="*/ 57 h 67"/>
                <a:gd name="T12" fmla="*/ 20 w 31"/>
                <a:gd name="T13" fmla="*/ 62 h 67"/>
                <a:gd name="T14" fmla="*/ 31 w 31"/>
                <a:gd name="T15" fmla="*/ 67 h 67"/>
                <a:gd name="T16" fmla="*/ 31 w 31"/>
                <a:gd name="T17" fmla="*/ 0 h 67"/>
                <a:gd name="T18" fmla="*/ 20 w 31"/>
                <a:gd name="T19" fmla="*/ 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67">
                  <a:moveTo>
                    <a:pt x="20" y="6"/>
                  </a:moveTo>
                  <a:cubicBezTo>
                    <a:pt x="16" y="7"/>
                    <a:pt x="11" y="8"/>
                    <a:pt x="8" y="11"/>
                  </a:cubicBezTo>
                  <a:cubicBezTo>
                    <a:pt x="6" y="14"/>
                    <a:pt x="6" y="19"/>
                    <a:pt x="5" y="22"/>
                  </a:cubicBezTo>
                  <a:cubicBezTo>
                    <a:pt x="3" y="26"/>
                    <a:pt x="0" y="30"/>
                    <a:pt x="0" y="34"/>
                  </a:cubicBezTo>
                  <a:cubicBezTo>
                    <a:pt x="0" y="38"/>
                    <a:pt x="3" y="41"/>
                    <a:pt x="5" y="45"/>
                  </a:cubicBezTo>
                  <a:cubicBezTo>
                    <a:pt x="6" y="49"/>
                    <a:pt x="6" y="54"/>
                    <a:pt x="8" y="57"/>
                  </a:cubicBezTo>
                  <a:cubicBezTo>
                    <a:pt x="11" y="60"/>
                    <a:pt x="16" y="60"/>
                    <a:pt x="20" y="62"/>
                  </a:cubicBezTo>
                  <a:cubicBezTo>
                    <a:pt x="23" y="63"/>
                    <a:pt x="27" y="67"/>
                    <a:pt x="31" y="67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7" y="0"/>
                    <a:pt x="23" y="4"/>
                    <a:pt x="20" y="6"/>
                  </a:cubicBezTo>
                  <a:close/>
                </a:path>
              </a:pathLst>
            </a:custGeom>
            <a:solidFill>
              <a:srgbClr val="6B89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/>
              <a:endParaRPr lang="es-MX"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3" name="Freeform 92"/>
            <p:cNvSpPr>
              <a:spLocks/>
            </p:cNvSpPr>
            <p:nvPr/>
          </p:nvSpPr>
          <p:spPr bwMode="auto">
            <a:xfrm>
              <a:off x="4660900" y="4922838"/>
              <a:ext cx="147638" cy="217488"/>
            </a:xfrm>
            <a:custGeom>
              <a:avLst/>
              <a:gdLst>
                <a:gd name="T0" fmla="*/ 93 w 93"/>
                <a:gd name="T1" fmla="*/ 137 h 137"/>
                <a:gd name="T2" fmla="*/ 0 w 93"/>
                <a:gd name="T3" fmla="*/ 137 h 137"/>
                <a:gd name="T4" fmla="*/ 12 w 93"/>
                <a:gd name="T5" fmla="*/ 0 h 137"/>
                <a:gd name="T6" fmla="*/ 81 w 93"/>
                <a:gd name="T7" fmla="*/ 0 h 137"/>
                <a:gd name="T8" fmla="*/ 93 w 93"/>
                <a:gd name="T9" fmla="*/ 13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137">
                  <a:moveTo>
                    <a:pt x="93" y="137"/>
                  </a:moveTo>
                  <a:lnTo>
                    <a:pt x="0" y="137"/>
                  </a:lnTo>
                  <a:lnTo>
                    <a:pt x="12" y="0"/>
                  </a:lnTo>
                  <a:lnTo>
                    <a:pt x="81" y="0"/>
                  </a:lnTo>
                  <a:lnTo>
                    <a:pt x="93" y="137"/>
                  </a:lnTo>
                  <a:close/>
                </a:path>
              </a:pathLst>
            </a:custGeom>
            <a:solidFill>
              <a:srgbClr val="3A87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/>
              <a:endParaRPr lang="es-MX"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4" name="Freeform 93"/>
            <p:cNvSpPr>
              <a:spLocks/>
            </p:cNvSpPr>
            <p:nvPr/>
          </p:nvSpPr>
          <p:spPr bwMode="auto">
            <a:xfrm>
              <a:off x="4403725" y="4684713"/>
              <a:ext cx="652463" cy="287338"/>
            </a:xfrm>
            <a:custGeom>
              <a:avLst/>
              <a:gdLst>
                <a:gd name="T0" fmla="*/ 411 w 411"/>
                <a:gd name="T1" fmla="*/ 181 h 181"/>
                <a:gd name="T2" fmla="*/ 0 w 411"/>
                <a:gd name="T3" fmla="*/ 181 h 181"/>
                <a:gd name="T4" fmla="*/ 87 w 411"/>
                <a:gd name="T5" fmla="*/ 0 h 181"/>
                <a:gd name="T6" fmla="*/ 336 w 411"/>
                <a:gd name="T7" fmla="*/ 0 h 181"/>
                <a:gd name="T8" fmla="*/ 411 w 411"/>
                <a:gd name="T9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1" h="181">
                  <a:moveTo>
                    <a:pt x="411" y="181"/>
                  </a:moveTo>
                  <a:lnTo>
                    <a:pt x="0" y="181"/>
                  </a:lnTo>
                  <a:lnTo>
                    <a:pt x="87" y="0"/>
                  </a:lnTo>
                  <a:lnTo>
                    <a:pt x="336" y="0"/>
                  </a:lnTo>
                  <a:lnTo>
                    <a:pt x="411" y="181"/>
                  </a:lnTo>
                  <a:close/>
                </a:path>
              </a:pathLst>
            </a:custGeom>
            <a:solidFill>
              <a:srgbClr val="346B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/>
              <a:endParaRPr lang="es-MX"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5" name="Freeform 94"/>
            <p:cNvSpPr>
              <a:spLocks noEditPoints="1"/>
            </p:cNvSpPr>
            <p:nvPr/>
          </p:nvSpPr>
          <p:spPr bwMode="auto">
            <a:xfrm>
              <a:off x="4443413" y="4684713"/>
              <a:ext cx="582613" cy="287338"/>
            </a:xfrm>
            <a:custGeom>
              <a:avLst/>
              <a:gdLst>
                <a:gd name="T0" fmla="*/ 367 w 367"/>
                <a:gd name="T1" fmla="*/ 131 h 181"/>
                <a:gd name="T2" fmla="*/ 268 w 367"/>
                <a:gd name="T3" fmla="*/ 94 h 181"/>
                <a:gd name="T4" fmla="*/ 348 w 367"/>
                <a:gd name="T5" fmla="*/ 88 h 181"/>
                <a:gd name="T6" fmla="*/ 261 w 367"/>
                <a:gd name="T7" fmla="*/ 44 h 181"/>
                <a:gd name="T8" fmla="*/ 330 w 367"/>
                <a:gd name="T9" fmla="*/ 44 h 181"/>
                <a:gd name="T10" fmla="*/ 249 w 367"/>
                <a:gd name="T11" fmla="*/ 0 h 181"/>
                <a:gd name="T12" fmla="*/ 255 w 367"/>
                <a:gd name="T13" fmla="*/ 44 h 181"/>
                <a:gd name="T14" fmla="*/ 187 w 367"/>
                <a:gd name="T15" fmla="*/ 0 h 181"/>
                <a:gd name="T16" fmla="*/ 180 w 367"/>
                <a:gd name="T17" fmla="*/ 44 h 181"/>
                <a:gd name="T18" fmla="*/ 125 w 367"/>
                <a:gd name="T19" fmla="*/ 0 h 181"/>
                <a:gd name="T20" fmla="*/ 112 w 367"/>
                <a:gd name="T21" fmla="*/ 44 h 181"/>
                <a:gd name="T22" fmla="*/ 37 w 367"/>
                <a:gd name="T23" fmla="*/ 44 h 181"/>
                <a:gd name="T24" fmla="*/ 100 w 367"/>
                <a:gd name="T25" fmla="*/ 88 h 181"/>
                <a:gd name="T26" fmla="*/ 19 w 367"/>
                <a:gd name="T27" fmla="*/ 94 h 181"/>
                <a:gd name="T28" fmla="*/ 87 w 367"/>
                <a:gd name="T29" fmla="*/ 131 h 181"/>
                <a:gd name="T30" fmla="*/ 0 w 367"/>
                <a:gd name="T31" fmla="*/ 137 h 181"/>
                <a:gd name="T32" fmla="*/ 75 w 367"/>
                <a:gd name="T33" fmla="*/ 181 h 181"/>
                <a:gd name="T34" fmla="*/ 93 w 367"/>
                <a:gd name="T35" fmla="*/ 137 h 181"/>
                <a:gd name="T36" fmla="*/ 180 w 367"/>
                <a:gd name="T37" fmla="*/ 181 h 181"/>
                <a:gd name="T38" fmla="*/ 187 w 367"/>
                <a:gd name="T39" fmla="*/ 137 h 181"/>
                <a:gd name="T40" fmla="*/ 280 w 367"/>
                <a:gd name="T41" fmla="*/ 181 h 181"/>
                <a:gd name="T42" fmla="*/ 280 w 367"/>
                <a:gd name="T43" fmla="*/ 137 h 181"/>
                <a:gd name="T44" fmla="*/ 180 w 367"/>
                <a:gd name="T45" fmla="*/ 131 h 181"/>
                <a:gd name="T46" fmla="*/ 106 w 367"/>
                <a:gd name="T47" fmla="*/ 94 h 181"/>
                <a:gd name="T48" fmla="*/ 180 w 367"/>
                <a:gd name="T49" fmla="*/ 131 h 181"/>
                <a:gd name="T50" fmla="*/ 106 w 367"/>
                <a:gd name="T51" fmla="*/ 88 h 181"/>
                <a:gd name="T52" fmla="*/ 180 w 367"/>
                <a:gd name="T53" fmla="*/ 44 h 181"/>
                <a:gd name="T54" fmla="*/ 274 w 367"/>
                <a:gd name="T55" fmla="*/ 131 h 181"/>
                <a:gd name="T56" fmla="*/ 187 w 367"/>
                <a:gd name="T57" fmla="*/ 94 h 181"/>
                <a:gd name="T58" fmla="*/ 274 w 367"/>
                <a:gd name="T59" fmla="*/ 131 h 181"/>
                <a:gd name="T60" fmla="*/ 187 w 367"/>
                <a:gd name="T61" fmla="*/ 88 h 181"/>
                <a:gd name="T62" fmla="*/ 255 w 367"/>
                <a:gd name="T63" fmla="*/ 44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67" h="181">
                  <a:moveTo>
                    <a:pt x="367" y="137"/>
                  </a:moveTo>
                  <a:lnTo>
                    <a:pt x="367" y="131"/>
                  </a:lnTo>
                  <a:lnTo>
                    <a:pt x="280" y="131"/>
                  </a:lnTo>
                  <a:lnTo>
                    <a:pt x="268" y="94"/>
                  </a:lnTo>
                  <a:lnTo>
                    <a:pt x="348" y="94"/>
                  </a:lnTo>
                  <a:lnTo>
                    <a:pt x="348" y="88"/>
                  </a:lnTo>
                  <a:lnTo>
                    <a:pt x="268" y="88"/>
                  </a:lnTo>
                  <a:lnTo>
                    <a:pt x="261" y="44"/>
                  </a:lnTo>
                  <a:lnTo>
                    <a:pt x="330" y="44"/>
                  </a:lnTo>
                  <a:lnTo>
                    <a:pt x="330" y="44"/>
                  </a:lnTo>
                  <a:lnTo>
                    <a:pt x="261" y="44"/>
                  </a:lnTo>
                  <a:lnTo>
                    <a:pt x="249" y="0"/>
                  </a:lnTo>
                  <a:lnTo>
                    <a:pt x="249" y="0"/>
                  </a:lnTo>
                  <a:lnTo>
                    <a:pt x="255" y="44"/>
                  </a:lnTo>
                  <a:lnTo>
                    <a:pt x="187" y="44"/>
                  </a:lnTo>
                  <a:lnTo>
                    <a:pt x="187" y="0"/>
                  </a:lnTo>
                  <a:lnTo>
                    <a:pt x="187" y="0"/>
                  </a:lnTo>
                  <a:lnTo>
                    <a:pt x="180" y="44"/>
                  </a:lnTo>
                  <a:lnTo>
                    <a:pt x="112" y="44"/>
                  </a:lnTo>
                  <a:lnTo>
                    <a:pt x="125" y="0"/>
                  </a:lnTo>
                  <a:lnTo>
                    <a:pt x="118" y="0"/>
                  </a:lnTo>
                  <a:lnTo>
                    <a:pt x="112" y="44"/>
                  </a:lnTo>
                  <a:lnTo>
                    <a:pt x="37" y="44"/>
                  </a:lnTo>
                  <a:lnTo>
                    <a:pt x="37" y="44"/>
                  </a:lnTo>
                  <a:lnTo>
                    <a:pt x="112" y="44"/>
                  </a:lnTo>
                  <a:lnTo>
                    <a:pt x="100" y="88"/>
                  </a:lnTo>
                  <a:lnTo>
                    <a:pt x="19" y="88"/>
                  </a:lnTo>
                  <a:lnTo>
                    <a:pt x="19" y="94"/>
                  </a:lnTo>
                  <a:lnTo>
                    <a:pt x="100" y="94"/>
                  </a:lnTo>
                  <a:lnTo>
                    <a:pt x="87" y="131"/>
                  </a:lnTo>
                  <a:lnTo>
                    <a:pt x="0" y="131"/>
                  </a:lnTo>
                  <a:lnTo>
                    <a:pt x="0" y="137"/>
                  </a:lnTo>
                  <a:lnTo>
                    <a:pt x="87" y="137"/>
                  </a:lnTo>
                  <a:lnTo>
                    <a:pt x="75" y="181"/>
                  </a:lnTo>
                  <a:lnTo>
                    <a:pt x="81" y="181"/>
                  </a:lnTo>
                  <a:lnTo>
                    <a:pt x="93" y="137"/>
                  </a:lnTo>
                  <a:lnTo>
                    <a:pt x="180" y="137"/>
                  </a:lnTo>
                  <a:lnTo>
                    <a:pt x="180" y="181"/>
                  </a:lnTo>
                  <a:lnTo>
                    <a:pt x="187" y="181"/>
                  </a:lnTo>
                  <a:lnTo>
                    <a:pt x="187" y="137"/>
                  </a:lnTo>
                  <a:lnTo>
                    <a:pt x="274" y="137"/>
                  </a:lnTo>
                  <a:lnTo>
                    <a:pt x="280" y="181"/>
                  </a:lnTo>
                  <a:lnTo>
                    <a:pt x="286" y="181"/>
                  </a:lnTo>
                  <a:lnTo>
                    <a:pt x="280" y="137"/>
                  </a:lnTo>
                  <a:lnTo>
                    <a:pt x="367" y="137"/>
                  </a:lnTo>
                  <a:close/>
                  <a:moveTo>
                    <a:pt x="180" y="131"/>
                  </a:moveTo>
                  <a:lnTo>
                    <a:pt x="93" y="131"/>
                  </a:lnTo>
                  <a:lnTo>
                    <a:pt x="106" y="94"/>
                  </a:lnTo>
                  <a:lnTo>
                    <a:pt x="180" y="94"/>
                  </a:lnTo>
                  <a:lnTo>
                    <a:pt x="180" y="131"/>
                  </a:lnTo>
                  <a:close/>
                  <a:moveTo>
                    <a:pt x="180" y="88"/>
                  </a:moveTo>
                  <a:lnTo>
                    <a:pt x="106" y="88"/>
                  </a:lnTo>
                  <a:lnTo>
                    <a:pt x="112" y="44"/>
                  </a:lnTo>
                  <a:lnTo>
                    <a:pt x="180" y="44"/>
                  </a:lnTo>
                  <a:lnTo>
                    <a:pt x="180" y="88"/>
                  </a:lnTo>
                  <a:close/>
                  <a:moveTo>
                    <a:pt x="274" y="131"/>
                  </a:moveTo>
                  <a:lnTo>
                    <a:pt x="187" y="131"/>
                  </a:lnTo>
                  <a:lnTo>
                    <a:pt x="187" y="94"/>
                  </a:lnTo>
                  <a:lnTo>
                    <a:pt x="268" y="94"/>
                  </a:lnTo>
                  <a:lnTo>
                    <a:pt x="274" y="131"/>
                  </a:lnTo>
                  <a:close/>
                  <a:moveTo>
                    <a:pt x="268" y="88"/>
                  </a:moveTo>
                  <a:lnTo>
                    <a:pt x="187" y="88"/>
                  </a:lnTo>
                  <a:lnTo>
                    <a:pt x="187" y="44"/>
                  </a:lnTo>
                  <a:lnTo>
                    <a:pt x="255" y="44"/>
                  </a:lnTo>
                  <a:lnTo>
                    <a:pt x="268" y="88"/>
                  </a:lnTo>
                  <a:close/>
                </a:path>
              </a:pathLst>
            </a:custGeom>
            <a:solidFill>
              <a:srgbClr val="9DD8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/>
              <a:endParaRPr lang="es-MX"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6" name="Freeform 95"/>
            <p:cNvSpPr>
              <a:spLocks noEditPoints="1"/>
            </p:cNvSpPr>
            <p:nvPr/>
          </p:nvSpPr>
          <p:spPr bwMode="auto">
            <a:xfrm>
              <a:off x="4403725" y="4684713"/>
              <a:ext cx="652463" cy="287338"/>
            </a:xfrm>
            <a:custGeom>
              <a:avLst/>
              <a:gdLst>
                <a:gd name="T0" fmla="*/ 336 w 411"/>
                <a:gd name="T1" fmla="*/ 0 h 181"/>
                <a:gd name="T2" fmla="*/ 405 w 411"/>
                <a:gd name="T3" fmla="*/ 175 h 181"/>
                <a:gd name="T4" fmla="*/ 13 w 411"/>
                <a:gd name="T5" fmla="*/ 175 h 181"/>
                <a:gd name="T6" fmla="*/ 87 w 411"/>
                <a:gd name="T7" fmla="*/ 0 h 181"/>
                <a:gd name="T8" fmla="*/ 336 w 411"/>
                <a:gd name="T9" fmla="*/ 0 h 181"/>
                <a:gd name="T10" fmla="*/ 336 w 411"/>
                <a:gd name="T11" fmla="*/ 0 h 181"/>
                <a:gd name="T12" fmla="*/ 87 w 411"/>
                <a:gd name="T13" fmla="*/ 0 h 181"/>
                <a:gd name="T14" fmla="*/ 0 w 411"/>
                <a:gd name="T15" fmla="*/ 181 h 181"/>
                <a:gd name="T16" fmla="*/ 411 w 411"/>
                <a:gd name="T17" fmla="*/ 181 h 181"/>
                <a:gd name="T18" fmla="*/ 336 w 411"/>
                <a:gd name="T19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1" h="181">
                  <a:moveTo>
                    <a:pt x="336" y="0"/>
                  </a:moveTo>
                  <a:lnTo>
                    <a:pt x="405" y="175"/>
                  </a:lnTo>
                  <a:lnTo>
                    <a:pt x="13" y="175"/>
                  </a:lnTo>
                  <a:lnTo>
                    <a:pt x="87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87" y="0"/>
                  </a:lnTo>
                  <a:lnTo>
                    <a:pt x="0" y="181"/>
                  </a:lnTo>
                  <a:lnTo>
                    <a:pt x="411" y="181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rgbClr val="9DD8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/>
              <a:endParaRPr lang="es-MX"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7" name="Rectangle 96"/>
            <p:cNvSpPr>
              <a:spLocks noChangeArrowheads="1"/>
            </p:cNvSpPr>
            <p:nvPr/>
          </p:nvSpPr>
          <p:spPr bwMode="auto">
            <a:xfrm>
              <a:off x="4602163" y="5140326"/>
              <a:ext cx="266700" cy="39688"/>
            </a:xfrm>
            <a:prstGeom prst="rect">
              <a:avLst/>
            </a:prstGeom>
            <a:solidFill>
              <a:srgbClr val="215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/>
              <a:endParaRPr lang="es-MX"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8" name="Freeform 97"/>
            <p:cNvSpPr>
              <a:spLocks/>
            </p:cNvSpPr>
            <p:nvPr/>
          </p:nvSpPr>
          <p:spPr bwMode="auto">
            <a:xfrm>
              <a:off x="4740275" y="4972051"/>
              <a:ext cx="68263" cy="168275"/>
            </a:xfrm>
            <a:custGeom>
              <a:avLst/>
              <a:gdLst>
                <a:gd name="T0" fmla="*/ 0 w 43"/>
                <a:gd name="T1" fmla="*/ 0 h 106"/>
                <a:gd name="T2" fmla="*/ 37 w 43"/>
                <a:gd name="T3" fmla="*/ 0 h 106"/>
                <a:gd name="T4" fmla="*/ 43 w 43"/>
                <a:gd name="T5" fmla="*/ 106 h 106"/>
                <a:gd name="T6" fmla="*/ 0 w 43"/>
                <a:gd name="T7" fmla="*/ 106 h 106"/>
                <a:gd name="T8" fmla="*/ 0 w 43"/>
                <a:gd name="T9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06">
                  <a:moveTo>
                    <a:pt x="0" y="0"/>
                  </a:moveTo>
                  <a:lnTo>
                    <a:pt x="37" y="0"/>
                  </a:lnTo>
                  <a:lnTo>
                    <a:pt x="43" y="106"/>
                  </a:lnTo>
                  <a:lnTo>
                    <a:pt x="0" y="1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5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/>
              <a:endParaRPr lang="es-MX"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9" name="Freeform 98"/>
            <p:cNvSpPr>
              <a:spLocks/>
            </p:cNvSpPr>
            <p:nvPr/>
          </p:nvSpPr>
          <p:spPr bwMode="auto">
            <a:xfrm>
              <a:off x="5568950" y="4922838"/>
              <a:ext cx="149225" cy="217488"/>
            </a:xfrm>
            <a:custGeom>
              <a:avLst/>
              <a:gdLst>
                <a:gd name="T0" fmla="*/ 94 w 94"/>
                <a:gd name="T1" fmla="*/ 137 h 137"/>
                <a:gd name="T2" fmla="*/ 0 w 94"/>
                <a:gd name="T3" fmla="*/ 137 h 137"/>
                <a:gd name="T4" fmla="*/ 13 w 94"/>
                <a:gd name="T5" fmla="*/ 0 h 137"/>
                <a:gd name="T6" fmla="*/ 81 w 94"/>
                <a:gd name="T7" fmla="*/ 0 h 137"/>
                <a:gd name="T8" fmla="*/ 94 w 94"/>
                <a:gd name="T9" fmla="*/ 13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137">
                  <a:moveTo>
                    <a:pt x="94" y="137"/>
                  </a:moveTo>
                  <a:lnTo>
                    <a:pt x="0" y="137"/>
                  </a:lnTo>
                  <a:lnTo>
                    <a:pt x="13" y="0"/>
                  </a:lnTo>
                  <a:lnTo>
                    <a:pt x="81" y="0"/>
                  </a:lnTo>
                  <a:lnTo>
                    <a:pt x="94" y="137"/>
                  </a:lnTo>
                  <a:close/>
                </a:path>
              </a:pathLst>
            </a:custGeom>
            <a:solidFill>
              <a:srgbClr val="3A87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/>
              <a:endParaRPr lang="es-MX"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0" name="Freeform 99"/>
            <p:cNvSpPr>
              <a:spLocks/>
            </p:cNvSpPr>
            <p:nvPr/>
          </p:nvSpPr>
          <p:spPr bwMode="auto">
            <a:xfrm>
              <a:off x="5322888" y="4684713"/>
              <a:ext cx="641350" cy="287338"/>
            </a:xfrm>
            <a:custGeom>
              <a:avLst/>
              <a:gdLst>
                <a:gd name="T0" fmla="*/ 404 w 404"/>
                <a:gd name="T1" fmla="*/ 181 h 181"/>
                <a:gd name="T2" fmla="*/ 0 w 404"/>
                <a:gd name="T3" fmla="*/ 181 h 181"/>
                <a:gd name="T4" fmla="*/ 81 w 404"/>
                <a:gd name="T5" fmla="*/ 0 h 181"/>
                <a:gd name="T6" fmla="*/ 329 w 404"/>
                <a:gd name="T7" fmla="*/ 0 h 181"/>
                <a:gd name="T8" fmla="*/ 404 w 404"/>
                <a:gd name="T9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4" h="181">
                  <a:moveTo>
                    <a:pt x="404" y="181"/>
                  </a:moveTo>
                  <a:lnTo>
                    <a:pt x="0" y="181"/>
                  </a:lnTo>
                  <a:lnTo>
                    <a:pt x="81" y="0"/>
                  </a:lnTo>
                  <a:lnTo>
                    <a:pt x="329" y="0"/>
                  </a:lnTo>
                  <a:lnTo>
                    <a:pt x="404" y="181"/>
                  </a:lnTo>
                  <a:close/>
                </a:path>
              </a:pathLst>
            </a:custGeom>
            <a:solidFill>
              <a:srgbClr val="346B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/>
              <a:endParaRPr lang="es-MX"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1" name="Freeform 100"/>
            <p:cNvSpPr>
              <a:spLocks noEditPoints="1"/>
            </p:cNvSpPr>
            <p:nvPr/>
          </p:nvSpPr>
          <p:spPr bwMode="auto">
            <a:xfrm>
              <a:off x="5351463" y="4684713"/>
              <a:ext cx="582613" cy="287338"/>
            </a:xfrm>
            <a:custGeom>
              <a:avLst/>
              <a:gdLst>
                <a:gd name="T0" fmla="*/ 367 w 367"/>
                <a:gd name="T1" fmla="*/ 131 h 181"/>
                <a:gd name="T2" fmla="*/ 268 w 367"/>
                <a:gd name="T3" fmla="*/ 94 h 181"/>
                <a:gd name="T4" fmla="*/ 349 w 367"/>
                <a:gd name="T5" fmla="*/ 88 h 181"/>
                <a:gd name="T6" fmla="*/ 262 w 367"/>
                <a:gd name="T7" fmla="*/ 44 h 181"/>
                <a:gd name="T8" fmla="*/ 330 w 367"/>
                <a:gd name="T9" fmla="*/ 44 h 181"/>
                <a:gd name="T10" fmla="*/ 249 w 367"/>
                <a:gd name="T11" fmla="*/ 0 h 181"/>
                <a:gd name="T12" fmla="*/ 255 w 367"/>
                <a:gd name="T13" fmla="*/ 44 h 181"/>
                <a:gd name="T14" fmla="*/ 187 w 367"/>
                <a:gd name="T15" fmla="*/ 0 h 181"/>
                <a:gd name="T16" fmla="*/ 187 w 367"/>
                <a:gd name="T17" fmla="*/ 44 h 181"/>
                <a:gd name="T18" fmla="*/ 125 w 367"/>
                <a:gd name="T19" fmla="*/ 0 h 181"/>
                <a:gd name="T20" fmla="*/ 112 w 367"/>
                <a:gd name="T21" fmla="*/ 44 h 181"/>
                <a:gd name="T22" fmla="*/ 38 w 367"/>
                <a:gd name="T23" fmla="*/ 44 h 181"/>
                <a:gd name="T24" fmla="*/ 100 w 367"/>
                <a:gd name="T25" fmla="*/ 88 h 181"/>
                <a:gd name="T26" fmla="*/ 19 w 367"/>
                <a:gd name="T27" fmla="*/ 94 h 181"/>
                <a:gd name="T28" fmla="*/ 87 w 367"/>
                <a:gd name="T29" fmla="*/ 131 h 181"/>
                <a:gd name="T30" fmla="*/ 0 w 367"/>
                <a:gd name="T31" fmla="*/ 137 h 181"/>
                <a:gd name="T32" fmla="*/ 81 w 367"/>
                <a:gd name="T33" fmla="*/ 181 h 181"/>
                <a:gd name="T34" fmla="*/ 94 w 367"/>
                <a:gd name="T35" fmla="*/ 137 h 181"/>
                <a:gd name="T36" fmla="*/ 181 w 367"/>
                <a:gd name="T37" fmla="*/ 181 h 181"/>
                <a:gd name="T38" fmla="*/ 187 w 367"/>
                <a:gd name="T39" fmla="*/ 137 h 181"/>
                <a:gd name="T40" fmla="*/ 287 w 367"/>
                <a:gd name="T41" fmla="*/ 181 h 181"/>
                <a:gd name="T42" fmla="*/ 280 w 367"/>
                <a:gd name="T43" fmla="*/ 137 h 181"/>
                <a:gd name="T44" fmla="*/ 181 w 367"/>
                <a:gd name="T45" fmla="*/ 131 h 181"/>
                <a:gd name="T46" fmla="*/ 106 w 367"/>
                <a:gd name="T47" fmla="*/ 94 h 181"/>
                <a:gd name="T48" fmla="*/ 181 w 367"/>
                <a:gd name="T49" fmla="*/ 131 h 181"/>
                <a:gd name="T50" fmla="*/ 106 w 367"/>
                <a:gd name="T51" fmla="*/ 88 h 181"/>
                <a:gd name="T52" fmla="*/ 187 w 367"/>
                <a:gd name="T53" fmla="*/ 44 h 181"/>
                <a:gd name="T54" fmla="*/ 274 w 367"/>
                <a:gd name="T55" fmla="*/ 131 h 181"/>
                <a:gd name="T56" fmla="*/ 187 w 367"/>
                <a:gd name="T57" fmla="*/ 94 h 181"/>
                <a:gd name="T58" fmla="*/ 274 w 367"/>
                <a:gd name="T59" fmla="*/ 131 h 181"/>
                <a:gd name="T60" fmla="*/ 187 w 367"/>
                <a:gd name="T61" fmla="*/ 88 h 181"/>
                <a:gd name="T62" fmla="*/ 255 w 367"/>
                <a:gd name="T63" fmla="*/ 44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67" h="181">
                  <a:moveTo>
                    <a:pt x="367" y="137"/>
                  </a:moveTo>
                  <a:lnTo>
                    <a:pt x="367" y="131"/>
                  </a:lnTo>
                  <a:lnTo>
                    <a:pt x="280" y="131"/>
                  </a:lnTo>
                  <a:lnTo>
                    <a:pt x="268" y="94"/>
                  </a:lnTo>
                  <a:lnTo>
                    <a:pt x="349" y="94"/>
                  </a:lnTo>
                  <a:lnTo>
                    <a:pt x="349" y="88"/>
                  </a:lnTo>
                  <a:lnTo>
                    <a:pt x="268" y="88"/>
                  </a:lnTo>
                  <a:lnTo>
                    <a:pt x="262" y="44"/>
                  </a:lnTo>
                  <a:lnTo>
                    <a:pt x="330" y="44"/>
                  </a:lnTo>
                  <a:lnTo>
                    <a:pt x="330" y="44"/>
                  </a:lnTo>
                  <a:lnTo>
                    <a:pt x="262" y="44"/>
                  </a:lnTo>
                  <a:lnTo>
                    <a:pt x="249" y="0"/>
                  </a:lnTo>
                  <a:lnTo>
                    <a:pt x="249" y="0"/>
                  </a:lnTo>
                  <a:lnTo>
                    <a:pt x="255" y="44"/>
                  </a:lnTo>
                  <a:lnTo>
                    <a:pt x="187" y="44"/>
                  </a:lnTo>
                  <a:lnTo>
                    <a:pt x="187" y="0"/>
                  </a:lnTo>
                  <a:lnTo>
                    <a:pt x="187" y="0"/>
                  </a:lnTo>
                  <a:lnTo>
                    <a:pt x="187" y="44"/>
                  </a:lnTo>
                  <a:lnTo>
                    <a:pt x="112" y="44"/>
                  </a:lnTo>
                  <a:lnTo>
                    <a:pt x="125" y="0"/>
                  </a:lnTo>
                  <a:lnTo>
                    <a:pt x="125" y="0"/>
                  </a:lnTo>
                  <a:lnTo>
                    <a:pt x="112" y="44"/>
                  </a:lnTo>
                  <a:lnTo>
                    <a:pt x="38" y="44"/>
                  </a:lnTo>
                  <a:lnTo>
                    <a:pt x="38" y="44"/>
                  </a:lnTo>
                  <a:lnTo>
                    <a:pt x="112" y="44"/>
                  </a:lnTo>
                  <a:lnTo>
                    <a:pt x="100" y="88"/>
                  </a:lnTo>
                  <a:lnTo>
                    <a:pt x="19" y="88"/>
                  </a:lnTo>
                  <a:lnTo>
                    <a:pt x="19" y="94"/>
                  </a:lnTo>
                  <a:lnTo>
                    <a:pt x="100" y="94"/>
                  </a:lnTo>
                  <a:lnTo>
                    <a:pt x="87" y="131"/>
                  </a:lnTo>
                  <a:lnTo>
                    <a:pt x="0" y="131"/>
                  </a:lnTo>
                  <a:lnTo>
                    <a:pt x="0" y="137"/>
                  </a:lnTo>
                  <a:lnTo>
                    <a:pt x="87" y="137"/>
                  </a:lnTo>
                  <a:lnTo>
                    <a:pt x="81" y="181"/>
                  </a:lnTo>
                  <a:lnTo>
                    <a:pt x="81" y="181"/>
                  </a:lnTo>
                  <a:lnTo>
                    <a:pt x="94" y="137"/>
                  </a:lnTo>
                  <a:lnTo>
                    <a:pt x="181" y="137"/>
                  </a:lnTo>
                  <a:lnTo>
                    <a:pt x="181" y="181"/>
                  </a:lnTo>
                  <a:lnTo>
                    <a:pt x="187" y="181"/>
                  </a:lnTo>
                  <a:lnTo>
                    <a:pt x="187" y="137"/>
                  </a:lnTo>
                  <a:lnTo>
                    <a:pt x="274" y="137"/>
                  </a:lnTo>
                  <a:lnTo>
                    <a:pt x="287" y="181"/>
                  </a:lnTo>
                  <a:lnTo>
                    <a:pt x="287" y="181"/>
                  </a:lnTo>
                  <a:lnTo>
                    <a:pt x="280" y="137"/>
                  </a:lnTo>
                  <a:lnTo>
                    <a:pt x="367" y="137"/>
                  </a:lnTo>
                  <a:close/>
                  <a:moveTo>
                    <a:pt x="181" y="131"/>
                  </a:moveTo>
                  <a:lnTo>
                    <a:pt x="94" y="131"/>
                  </a:lnTo>
                  <a:lnTo>
                    <a:pt x="106" y="94"/>
                  </a:lnTo>
                  <a:lnTo>
                    <a:pt x="181" y="94"/>
                  </a:lnTo>
                  <a:lnTo>
                    <a:pt x="181" y="131"/>
                  </a:lnTo>
                  <a:close/>
                  <a:moveTo>
                    <a:pt x="181" y="88"/>
                  </a:moveTo>
                  <a:lnTo>
                    <a:pt x="106" y="88"/>
                  </a:lnTo>
                  <a:lnTo>
                    <a:pt x="112" y="44"/>
                  </a:lnTo>
                  <a:lnTo>
                    <a:pt x="187" y="44"/>
                  </a:lnTo>
                  <a:lnTo>
                    <a:pt x="181" y="88"/>
                  </a:lnTo>
                  <a:close/>
                  <a:moveTo>
                    <a:pt x="274" y="131"/>
                  </a:moveTo>
                  <a:lnTo>
                    <a:pt x="187" y="131"/>
                  </a:lnTo>
                  <a:lnTo>
                    <a:pt x="187" y="94"/>
                  </a:lnTo>
                  <a:lnTo>
                    <a:pt x="268" y="94"/>
                  </a:lnTo>
                  <a:lnTo>
                    <a:pt x="274" y="131"/>
                  </a:lnTo>
                  <a:close/>
                  <a:moveTo>
                    <a:pt x="268" y="88"/>
                  </a:moveTo>
                  <a:lnTo>
                    <a:pt x="187" y="88"/>
                  </a:lnTo>
                  <a:lnTo>
                    <a:pt x="187" y="44"/>
                  </a:lnTo>
                  <a:lnTo>
                    <a:pt x="255" y="44"/>
                  </a:lnTo>
                  <a:lnTo>
                    <a:pt x="268" y="88"/>
                  </a:lnTo>
                  <a:close/>
                </a:path>
              </a:pathLst>
            </a:custGeom>
            <a:solidFill>
              <a:srgbClr val="9DD8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/>
              <a:endParaRPr lang="es-MX"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2" name="Freeform 101"/>
            <p:cNvSpPr>
              <a:spLocks noEditPoints="1"/>
            </p:cNvSpPr>
            <p:nvPr/>
          </p:nvSpPr>
          <p:spPr bwMode="auto">
            <a:xfrm>
              <a:off x="5322888" y="4684713"/>
              <a:ext cx="641350" cy="287338"/>
            </a:xfrm>
            <a:custGeom>
              <a:avLst/>
              <a:gdLst>
                <a:gd name="T0" fmla="*/ 329 w 404"/>
                <a:gd name="T1" fmla="*/ 0 h 181"/>
                <a:gd name="T2" fmla="*/ 398 w 404"/>
                <a:gd name="T3" fmla="*/ 175 h 181"/>
                <a:gd name="T4" fmla="*/ 6 w 404"/>
                <a:gd name="T5" fmla="*/ 175 h 181"/>
                <a:gd name="T6" fmla="*/ 81 w 404"/>
                <a:gd name="T7" fmla="*/ 0 h 181"/>
                <a:gd name="T8" fmla="*/ 329 w 404"/>
                <a:gd name="T9" fmla="*/ 0 h 181"/>
                <a:gd name="T10" fmla="*/ 329 w 404"/>
                <a:gd name="T11" fmla="*/ 0 h 181"/>
                <a:gd name="T12" fmla="*/ 81 w 404"/>
                <a:gd name="T13" fmla="*/ 0 h 181"/>
                <a:gd name="T14" fmla="*/ 0 w 404"/>
                <a:gd name="T15" fmla="*/ 181 h 181"/>
                <a:gd name="T16" fmla="*/ 404 w 404"/>
                <a:gd name="T17" fmla="*/ 181 h 181"/>
                <a:gd name="T18" fmla="*/ 329 w 404"/>
                <a:gd name="T19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4" h="181">
                  <a:moveTo>
                    <a:pt x="329" y="0"/>
                  </a:moveTo>
                  <a:lnTo>
                    <a:pt x="398" y="175"/>
                  </a:lnTo>
                  <a:lnTo>
                    <a:pt x="6" y="175"/>
                  </a:lnTo>
                  <a:lnTo>
                    <a:pt x="81" y="0"/>
                  </a:lnTo>
                  <a:lnTo>
                    <a:pt x="329" y="0"/>
                  </a:lnTo>
                  <a:close/>
                  <a:moveTo>
                    <a:pt x="329" y="0"/>
                  </a:moveTo>
                  <a:lnTo>
                    <a:pt x="81" y="0"/>
                  </a:lnTo>
                  <a:lnTo>
                    <a:pt x="0" y="181"/>
                  </a:lnTo>
                  <a:lnTo>
                    <a:pt x="404" y="181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9DD8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/>
              <a:endParaRPr lang="es-MX"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3" name="Rectangle 102"/>
            <p:cNvSpPr>
              <a:spLocks noChangeArrowheads="1"/>
            </p:cNvSpPr>
            <p:nvPr/>
          </p:nvSpPr>
          <p:spPr bwMode="auto">
            <a:xfrm>
              <a:off x="5510213" y="5140326"/>
              <a:ext cx="266700" cy="39688"/>
            </a:xfrm>
            <a:prstGeom prst="rect">
              <a:avLst/>
            </a:prstGeom>
            <a:solidFill>
              <a:srgbClr val="215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/>
              <a:endParaRPr lang="es-MX"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4" name="Freeform 103"/>
            <p:cNvSpPr>
              <a:spLocks/>
            </p:cNvSpPr>
            <p:nvPr/>
          </p:nvSpPr>
          <p:spPr bwMode="auto">
            <a:xfrm>
              <a:off x="5648325" y="4972051"/>
              <a:ext cx="69850" cy="168275"/>
            </a:xfrm>
            <a:custGeom>
              <a:avLst/>
              <a:gdLst>
                <a:gd name="T0" fmla="*/ 0 w 44"/>
                <a:gd name="T1" fmla="*/ 0 h 106"/>
                <a:gd name="T2" fmla="*/ 37 w 44"/>
                <a:gd name="T3" fmla="*/ 0 h 106"/>
                <a:gd name="T4" fmla="*/ 44 w 44"/>
                <a:gd name="T5" fmla="*/ 106 h 106"/>
                <a:gd name="T6" fmla="*/ 0 w 44"/>
                <a:gd name="T7" fmla="*/ 106 h 106"/>
                <a:gd name="T8" fmla="*/ 0 w 44"/>
                <a:gd name="T9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06">
                  <a:moveTo>
                    <a:pt x="0" y="0"/>
                  </a:moveTo>
                  <a:lnTo>
                    <a:pt x="37" y="0"/>
                  </a:lnTo>
                  <a:lnTo>
                    <a:pt x="44" y="106"/>
                  </a:lnTo>
                  <a:lnTo>
                    <a:pt x="0" y="1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5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/>
              <a:endParaRPr lang="es-MX"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5" name="Freeform 104"/>
            <p:cNvSpPr>
              <a:spLocks/>
            </p:cNvSpPr>
            <p:nvPr/>
          </p:nvSpPr>
          <p:spPr bwMode="auto">
            <a:xfrm>
              <a:off x="3752850" y="4922838"/>
              <a:ext cx="147638" cy="217488"/>
            </a:xfrm>
            <a:custGeom>
              <a:avLst/>
              <a:gdLst>
                <a:gd name="T0" fmla="*/ 93 w 93"/>
                <a:gd name="T1" fmla="*/ 137 h 137"/>
                <a:gd name="T2" fmla="*/ 0 w 93"/>
                <a:gd name="T3" fmla="*/ 137 h 137"/>
                <a:gd name="T4" fmla="*/ 12 w 93"/>
                <a:gd name="T5" fmla="*/ 0 h 137"/>
                <a:gd name="T6" fmla="*/ 81 w 93"/>
                <a:gd name="T7" fmla="*/ 0 h 137"/>
                <a:gd name="T8" fmla="*/ 93 w 93"/>
                <a:gd name="T9" fmla="*/ 13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137">
                  <a:moveTo>
                    <a:pt x="93" y="137"/>
                  </a:moveTo>
                  <a:lnTo>
                    <a:pt x="0" y="137"/>
                  </a:lnTo>
                  <a:lnTo>
                    <a:pt x="12" y="0"/>
                  </a:lnTo>
                  <a:lnTo>
                    <a:pt x="81" y="0"/>
                  </a:lnTo>
                  <a:lnTo>
                    <a:pt x="93" y="137"/>
                  </a:lnTo>
                  <a:close/>
                </a:path>
              </a:pathLst>
            </a:custGeom>
            <a:solidFill>
              <a:srgbClr val="3A87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/>
              <a:endParaRPr lang="es-MX"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6" name="Freeform 105"/>
            <p:cNvSpPr>
              <a:spLocks/>
            </p:cNvSpPr>
            <p:nvPr/>
          </p:nvSpPr>
          <p:spPr bwMode="auto">
            <a:xfrm>
              <a:off x="3495675" y="4684713"/>
              <a:ext cx="650875" cy="287338"/>
            </a:xfrm>
            <a:custGeom>
              <a:avLst/>
              <a:gdLst>
                <a:gd name="T0" fmla="*/ 410 w 410"/>
                <a:gd name="T1" fmla="*/ 181 h 181"/>
                <a:gd name="T2" fmla="*/ 0 w 410"/>
                <a:gd name="T3" fmla="*/ 181 h 181"/>
                <a:gd name="T4" fmla="*/ 81 w 410"/>
                <a:gd name="T5" fmla="*/ 0 h 181"/>
                <a:gd name="T6" fmla="*/ 336 w 410"/>
                <a:gd name="T7" fmla="*/ 0 h 181"/>
                <a:gd name="T8" fmla="*/ 410 w 410"/>
                <a:gd name="T9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0" h="181">
                  <a:moveTo>
                    <a:pt x="410" y="181"/>
                  </a:moveTo>
                  <a:lnTo>
                    <a:pt x="0" y="181"/>
                  </a:lnTo>
                  <a:lnTo>
                    <a:pt x="81" y="0"/>
                  </a:lnTo>
                  <a:lnTo>
                    <a:pt x="336" y="0"/>
                  </a:lnTo>
                  <a:lnTo>
                    <a:pt x="410" y="181"/>
                  </a:lnTo>
                  <a:close/>
                </a:path>
              </a:pathLst>
            </a:custGeom>
            <a:solidFill>
              <a:srgbClr val="346B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/>
              <a:endParaRPr lang="es-MX"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7" name="Freeform 106"/>
            <p:cNvSpPr>
              <a:spLocks noEditPoints="1"/>
            </p:cNvSpPr>
            <p:nvPr/>
          </p:nvSpPr>
          <p:spPr bwMode="auto">
            <a:xfrm>
              <a:off x="3535363" y="4684713"/>
              <a:ext cx="582613" cy="287338"/>
            </a:xfrm>
            <a:custGeom>
              <a:avLst/>
              <a:gdLst>
                <a:gd name="T0" fmla="*/ 367 w 367"/>
                <a:gd name="T1" fmla="*/ 131 h 181"/>
                <a:gd name="T2" fmla="*/ 267 w 367"/>
                <a:gd name="T3" fmla="*/ 94 h 181"/>
                <a:gd name="T4" fmla="*/ 348 w 367"/>
                <a:gd name="T5" fmla="*/ 88 h 181"/>
                <a:gd name="T6" fmla="*/ 261 w 367"/>
                <a:gd name="T7" fmla="*/ 44 h 181"/>
                <a:gd name="T8" fmla="*/ 330 w 367"/>
                <a:gd name="T9" fmla="*/ 44 h 181"/>
                <a:gd name="T10" fmla="*/ 249 w 367"/>
                <a:gd name="T11" fmla="*/ 0 h 181"/>
                <a:gd name="T12" fmla="*/ 255 w 367"/>
                <a:gd name="T13" fmla="*/ 44 h 181"/>
                <a:gd name="T14" fmla="*/ 186 w 367"/>
                <a:gd name="T15" fmla="*/ 0 h 181"/>
                <a:gd name="T16" fmla="*/ 180 w 367"/>
                <a:gd name="T17" fmla="*/ 44 h 181"/>
                <a:gd name="T18" fmla="*/ 124 w 367"/>
                <a:gd name="T19" fmla="*/ 0 h 181"/>
                <a:gd name="T20" fmla="*/ 112 w 367"/>
                <a:gd name="T21" fmla="*/ 44 h 181"/>
                <a:gd name="T22" fmla="*/ 37 w 367"/>
                <a:gd name="T23" fmla="*/ 44 h 181"/>
                <a:gd name="T24" fmla="*/ 99 w 367"/>
                <a:gd name="T25" fmla="*/ 88 h 181"/>
                <a:gd name="T26" fmla="*/ 18 w 367"/>
                <a:gd name="T27" fmla="*/ 94 h 181"/>
                <a:gd name="T28" fmla="*/ 87 w 367"/>
                <a:gd name="T29" fmla="*/ 131 h 181"/>
                <a:gd name="T30" fmla="*/ 0 w 367"/>
                <a:gd name="T31" fmla="*/ 137 h 181"/>
                <a:gd name="T32" fmla="*/ 74 w 367"/>
                <a:gd name="T33" fmla="*/ 181 h 181"/>
                <a:gd name="T34" fmla="*/ 93 w 367"/>
                <a:gd name="T35" fmla="*/ 137 h 181"/>
                <a:gd name="T36" fmla="*/ 180 w 367"/>
                <a:gd name="T37" fmla="*/ 181 h 181"/>
                <a:gd name="T38" fmla="*/ 186 w 367"/>
                <a:gd name="T39" fmla="*/ 137 h 181"/>
                <a:gd name="T40" fmla="*/ 280 w 367"/>
                <a:gd name="T41" fmla="*/ 181 h 181"/>
                <a:gd name="T42" fmla="*/ 280 w 367"/>
                <a:gd name="T43" fmla="*/ 137 h 181"/>
                <a:gd name="T44" fmla="*/ 180 w 367"/>
                <a:gd name="T45" fmla="*/ 131 h 181"/>
                <a:gd name="T46" fmla="*/ 99 w 367"/>
                <a:gd name="T47" fmla="*/ 94 h 181"/>
                <a:gd name="T48" fmla="*/ 180 w 367"/>
                <a:gd name="T49" fmla="*/ 131 h 181"/>
                <a:gd name="T50" fmla="*/ 106 w 367"/>
                <a:gd name="T51" fmla="*/ 88 h 181"/>
                <a:gd name="T52" fmla="*/ 180 w 367"/>
                <a:gd name="T53" fmla="*/ 44 h 181"/>
                <a:gd name="T54" fmla="*/ 274 w 367"/>
                <a:gd name="T55" fmla="*/ 131 h 181"/>
                <a:gd name="T56" fmla="*/ 186 w 367"/>
                <a:gd name="T57" fmla="*/ 94 h 181"/>
                <a:gd name="T58" fmla="*/ 274 w 367"/>
                <a:gd name="T59" fmla="*/ 131 h 181"/>
                <a:gd name="T60" fmla="*/ 186 w 367"/>
                <a:gd name="T61" fmla="*/ 88 h 181"/>
                <a:gd name="T62" fmla="*/ 255 w 367"/>
                <a:gd name="T63" fmla="*/ 44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67" h="181">
                  <a:moveTo>
                    <a:pt x="367" y="137"/>
                  </a:moveTo>
                  <a:lnTo>
                    <a:pt x="367" y="131"/>
                  </a:lnTo>
                  <a:lnTo>
                    <a:pt x="280" y="131"/>
                  </a:lnTo>
                  <a:lnTo>
                    <a:pt x="267" y="94"/>
                  </a:lnTo>
                  <a:lnTo>
                    <a:pt x="348" y="94"/>
                  </a:lnTo>
                  <a:lnTo>
                    <a:pt x="348" y="88"/>
                  </a:lnTo>
                  <a:lnTo>
                    <a:pt x="267" y="88"/>
                  </a:lnTo>
                  <a:lnTo>
                    <a:pt x="261" y="44"/>
                  </a:lnTo>
                  <a:lnTo>
                    <a:pt x="330" y="44"/>
                  </a:lnTo>
                  <a:lnTo>
                    <a:pt x="330" y="44"/>
                  </a:lnTo>
                  <a:lnTo>
                    <a:pt x="261" y="44"/>
                  </a:lnTo>
                  <a:lnTo>
                    <a:pt x="249" y="0"/>
                  </a:lnTo>
                  <a:lnTo>
                    <a:pt x="249" y="0"/>
                  </a:lnTo>
                  <a:lnTo>
                    <a:pt x="255" y="44"/>
                  </a:lnTo>
                  <a:lnTo>
                    <a:pt x="186" y="44"/>
                  </a:lnTo>
                  <a:lnTo>
                    <a:pt x="186" y="0"/>
                  </a:lnTo>
                  <a:lnTo>
                    <a:pt x="180" y="0"/>
                  </a:lnTo>
                  <a:lnTo>
                    <a:pt x="180" y="44"/>
                  </a:lnTo>
                  <a:lnTo>
                    <a:pt x="112" y="44"/>
                  </a:lnTo>
                  <a:lnTo>
                    <a:pt x="124" y="0"/>
                  </a:lnTo>
                  <a:lnTo>
                    <a:pt x="118" y="0"/>
                  </a:lnTo>
                  <a:lnTo>
                    <a:pt x="112" y="44"/>
                  </a:lnTo>
                  <a:lnTo>
                    <a:pt x="37" y="44"/>
                  </a:lnTo>
                  <a:lnTo>
                    <a:pt x="37" y="44"/>
                  </a:lnTo>
                  <a:lnTo>
                    <a:pt x="112" y="44"/>
                  </a:lnTo>
                  <a:lnTo>
                    <a:pt x="99" y="88"/>
                  </a:lnTo>
                  <a:lnTo>
                    <a:pt x="18" y="88"/>
                  </a:lnTo>
                  <a:lnTo>
                    <a:pt x="18" y="94"/>
                  </a:lnTo>
                  <a:lnTo>
                    <a:pt x="99" y="94"/>
                  </a:lnTo>
                  <a:lnTo>
                    <a:pt x="87" y="131"/>
                  </a:lnTo>
                  <a:lnTo>
                    <a:pt x="0" y="131"/>
                  </a:lnTo>
                  <a:lnTo>
                    <a:pt x="0" y="137"/>
                  </a:lnTo>
                  <a:lnTo>
                    <a:pt x="87" y="137"/>
                  </a:lnTo>
                  <a:lnTo>
                    <a:pt x="74" y="181"/>
                  </a:lnTo>
                  <a:lnTo>
                    <a:pt x="81" y="181"/>
                  </a:lnTo>
                  <a:lnTo>
                    <a:pt x="93" y="137"/>
                  </a:lnTo>
                  <a:lnTo>
                    <a:pt x="180" y="137"/>
                  </a:lnTo>
                  <a:lnTo>
                    <a:pt x="180" y="181"/>
                  </a:lnTo>
                  <a:lnTo>
                    <a:pt x="186" y="181"/>
                  </a:lnTo>
                  <a:lnTo>
                    <a:pt x="186" y="137"/>
                  </a:lnTo>
                  <a:lnTo>
                    <a:pt x="274" y="137"/>
                  </a:lnTo>
                  <a:lnTo>
                    <a:pt x="280" y="181"/>
                  </a:lnTo>
                  <a:lnTo>
                    <a:pt x="286" y="181"/>
                  </a:lnTo>
                  <a:lnTo>
                    <a:pt x="280" y="137"/>
                  </a:lnTo>
                  <a:lnTo>
                    <a:pt x="367" y="137"/>
                  </a:lnTo>
                  <a:close/>
                  <a:moveTo>
                    <a:pt x="180" y="131"/>
                  </a:moveTo>
                  <a:lnTo>
                    <a:pt x="93" y="131"/>
                  </a:lnTo>
                  <a:lnTo>
                    <a:pt x="99" y="94"/>
                  </a:lnTo>
                  <a:lnTo>
                    <a:pt x="180" y="94"/>
                  </a:lnTo>
                  <a:lnTo>
                    <a:pt x="180" y="131"/>
                  </a:lnTo>
                  <a:close/>
                  <a:moveTo>
                    <a:pt x="180" y="88"/>
                  </a:moveTo>
                  <a:lnTo>
                    <a:pt x="106" y="88"/>
                  </a:lnTo>
                  <a:lnTo>
                    <a:pt x="112" y="44"/>
                  </a:lnTo>
                  <a:lnTo>
                    <a:pt x="180" y="44"/>
                  </a:lnTo>
                  <a:lnTo>
                    <a:pt x="180" y="88"/>
                  </a:lnTo>
                  <a:close/>
                  <a:moveTo>
                    <a:pt x="274" y="131"/>
                  </a:moveTo>
                  <a:lnTo>
                    <a:pt x="186" y="131"/>
                  </a:lnTo>
                  <a:lnTo>
                    <a:pt x="186" y="94"/>
                  </a:lnTo>
                  <a:lnTo>
                    <a:pt x="261" y="94"/>
                  </a:lnTo>
                  <a:lnTo>
                    <a:pt x="274" y="131"/>
                  </a:lnTo>
                  <a:close/>
                  <a:moveTo>
                    <a:pt x="261" y="88"/>
                  </a:moveTo>
                  <a:lnTo>
                    <a:pt x="186" y="88"/>
                  </a:lnTo>
                  <a:lnTo>
                    <a:pt x="186" y="44"/>
                  </a:lnTo>
                  <a:lnTo>
                    <a:pt x="255" y="44"/>
                  </a:lnTo>
                  <a:lnTo>
                    <a:pt x="261" y="88"/>
                  </a:lnTo>
                  <a:close/>
                </a:path>
              </a:pathLst>
            </a:custGeom>
            <a:solidFill>
              <a:srgbClr val="9DD8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/>
              <a:endParaRPr lang="es-MX"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8" name="Freeform 107"/>
            <p:cNvSpPr>
              <a:spLocks noEditPoints="1"/>
            </p:cNvSpPr>
            <p:nvPr/>
          </p:nvSpPr>
          <p:spPr bwMode="auto">
            <a:xfrm>
              <a:off x="3495675" y="4684713"/>
              <a:ext cx="650875" cy="287338"/>
            </a:xfrm>
            <a:custGeom>
              <a:avLst/>
              <a:gdLst>
                <a:gd name="T0" fmla="*/ 330 w 410"/>
                <a:gd name="T1" fmla="*/ 0 h 181"/>
                <a:gd name="T2" fmla="*/ 404 w 410"/>
                <a:gd name="T3" fmla="*/ 175 h 181"/>
                <a:gd name="T4" fmla="*/ 12 w 410"/>
                <a:gd name="T5" fmla="*/ 175 h 181"/>
                <a:gd name="T6" fmla="*/ 87 w 410"/>
                <a:gd name="T7" fmla="*/ 0 h 181"/>
                <a:gd name="T8" fmla="*/ 330 w 410"/>
                <a:gd name="T9" fmla="*/ 0 h 181"/>
                <a:gd name="T10" fmla="*/ 336 w 410"/>
                <a:gd name="T11" fmla="*/ 0 h 181"/>
                <a:gd name="T12" fmla="*/ 81 w 410"/>
                <a:gd name="T13" fmla="*/ 0 h 181"/>
                <a:gd name="T14" fmla="*/ 0 w 410"/>
                <a:gd name="T15" fmla="*/ 181 h 181"/>
                <a:gd name="T16" fmla="*/ 410 w 410"/>
                <a:gd name="T17" fmla="*/ 181 h 181"/>
                <a:gd name="T18" fmla="*/ 336 w 410"/>
                <a:gd name="T19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0" h="181">
                  <a:moveTo>
                    <a:pt x="330" y="0"/>
                  </a:moveTo>
                  <a:lnTo>
                    <a:pt x="404" y="175"/>
                  </a:lnTo>
                  <a:lnTo>
                    <a:pt x="12" y="175"/>
                  </a:lnTo>
                  <a:lnTo>
                    <a:pt x="87" y="0"/>
                  </a:lnTo>
                  <a:lnTo>
                    <a:pt x="330" y="0"/>
                  </a:lnTo>
                  <a:close/>
                  <a:moveTo>
                    <a:pt x="336" y="0"/>
                  </a:moveTo>
                  <a:lnTo>
                    <a:pt x="81" y="0"/>
                  </a:lnTo>
                  <a:lnTo>
                    <a:pt x="0" y="181"/>
                  </a:lnTo>
                  <a:lnTo>
                    <a:pt x="410" y="181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rgbClr val="9DD8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/>
              <a:endParaRPr lang="es-MX"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9" name="Rectangle 108"/>
            <p:cNvSpPr>
              <a:spLocks noChangeArrowheads="1"/>
            </p:cNvSpPr>
            <p:nvPr/>
          </p:nvSpPr>
          <p:spPr bwMode="auto">
            <a:xfrm>
              <a:off x="3692525" y="5140326"/>
              <a:ext cx="266700" cy="39688"/>
            </a:xfrm>
            <a:prstGeom prst="rect">
              <a:avLst/>
            </a:prstGeom>
            <a:solidFill>
              <a:srgbClr val="215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/>
              <a:endParaRPr lang="es-MX"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0" name="Freeform 109"/>
            <p:cNvSpPr>
              <a:spLocks/>
            </p:cNvSpPr>
            <p:nvPr/>
          </p:nvSpPr>
          <p:spPr bwMode="auto">
            <a:xfrm>
              <a:off x="3830638" y="4972051"/>
              <a:ext cx="69850" cy="168275"/>
            </a:xfrm>
            <a:custGeom>
              <a:avLst/>
              <a:gdLst>
                <a:gd name="T0" fmla="*/ 0 w 44"/>
                <a:gd name="T1" fmla="*/ 0 h 106"/>
                <a:gd name="T2" fmla="*/ 38 w 44"/>
                <a:gd name="T3" fmla="*/ 0 h 106"/>
                <a:gd name="T4" fmla="*/ 44 w 44"/>
                <a:gd name="T5" fmla="*/ 106 h 106"/>
                <a:gd name="T6" fmla="*/ 0 w 44"/>
                <a:gd name="T7" fmla="*/ 106 h 106"/>
                <a:gd name="T8" fmla="*/ 0 w 44"/>
                <a:gd name="T9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06">
                  <a:moveTo>
                    <a:pt x="0" y="0"/>
                  </a:moveTo>
                  <a:lnTo>
                    <a:pt x="38" y="0"/>
                  </a:lnTo>
                  <a:lnTo>
                    <a:pt x="44" y="106"/>
                  </a:lnTo>
                  <a:lnTo>
                    <a:pt x="0" y="1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5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/>
              <a:endParaRPr lang="es-MX"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1" name="Freeform 110"/>
            <p:cNvSpPr>
              <a:spLocks/>
            </p:cNvSpPr>
            <p:nvPr/>
          </p:nvSpPr>
          <p:spPr bwMode="auto">
            <a:xfrm>
              <a:off x="4719638" y="1865313"/>
              <a:ext cx="425450" cy="247650"/>
            </a:xfrm>
            <a:custGeom>
              <a:avLst/>
              <a:gdLst>
                <a:gd name="T0" fmla="*/ 36 w 43"/>
                <a:gd name="T1" fmla="*/ 10 h 25"/>
                <a:gd name="T2" fmla="*/ 27 w 43"/>
                <a:gd name="T3" fmla="*/ 3 h 25"/>
                <a:gd name="T4" fmla="*/ 25 w 43"/>
                <a:gd name="T5" fmla="*/ 3 h 25"/>
                <a:gd name="T6" fmla="*/ 18 w 43"/>
                <a:gd name="T7" fmla="*/ 0 h 25"/>
                <a:gd name="T8" fmla="*/ 6 w 43"/>
                <a:gd name="T9" fmla="*/ 10 h 25"/>
                <a:gd name="T10" fmla="*/ 0 w 43"/>
                <a:gd name="T11" fmla="*/ 18 h 25"/>
                <a:gd name="T12" fmla="*/ 7 w 43"/>
                <a:gd name="T13" fmla="*/ 25 h 25"/>
                <a:gd name="T14" fmla="*/ 36 w 43"/>
                <a:gd name="T15" fmla="*/ 25 h 25"/>
                <a:gd name="T16" fmla="*/ 43 w 43"/>
                <a:gd name="T17" fmla="*/ 18 h 25"/>
                <a:gd name="T18" fmla="*/ 36 w 43"/>
                <a:gd name="T19" fmla="*/ 1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25">
                  <a:moveTo>
                    <a:pt x="36" y="10"/>
                  </a:moveTo>
                  <a:cubicBezTo>
                    <a:pt x="35" y="6"/>
                    <a:pt x="32" y="3"/>
                    <a:pt x="27" y="3"/>
                  </a:cubicBezTo>
                  <a:cubicBezTo>
                    <a:pt x="27" y="3"/>
                    <a:pt x="26" y="3"/>
                    <a:pt x="25" y="3"/>
                  </a:cubicBezTo>
                  <a:cubicBezTo>
                    <a:pt x="23" y="2"/>
                    <a:pt x="21" y="0"/>
                    <a:pt x="18" y="0"/>
                  </a:cubicBezTo>
                  <a:cubicBezTo>
                    <a:pt x="12" y="0"/>
                    <a:pt x="7" y="5"/>
                    <a:pt x="6" y="10"/>
                  </a:cubicBezTo>
                  <a:cubicBezTo>
                    <a:pt x="3" y="11"/>
                    <a:pt x="0" y="14"/>
                    <a:pt x="0" y="18"/>
                  </a:cubicBezTo>
                  <a:cubicBezTo>
                    <a:pt x="0" y="22"/>
                    <a:pt x="3" y="25"/>
                    <a:pt x="7" y="25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40" y="25"/>
                    <a:pt x="43" y="22"/>
                    <a:pt x="43" y="18"/>
                  </a:cubicBezTo>
                  <a:cubicBezTo>
                    <a:pt x="43" y="14"/>
                    <a:pt x="40" y="10"/>
                    <a:pt x="36" y="10"/>
                  </a:cubicBezTo>
                  <a:close/>
                </a:path>
              </a:pathLst>
            </a:custGeom>
            <a:solidFill>
              <a:srgbClr val="F7F6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/>
              <a:endParaRPr lang="es-MX"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2" name="Freeform 111"/>
            <p:cNvSpPr>
              <a:spLocks/>
            </p:cNvSpPr>
            <p:nvPr/>
          </p:nvSpPr>
          <p:spPr bwMode="auto">
            <a:xfrm>
              <a:off x="681038" y="2112963"/>
              <a:ext cx="257175" cy="395288"/>
            </a:xfrm>
            <a:custGeom>
              <a:avLst/>
              <a:gdLst>
                <a:gd name="T0" fmla="*/ 0 w 26"/>
                <a:gd name="T1" fmla="*/ 35 h 40"/>
                <a:gd name="T2" fmla="*/ 25 w 26"/>
                <a:gd name="T3" fmla="*/ 1 h 40"/>
                <a:gd name="T4" fmla="*/ 26 w 26"/>
                <a:gd name="T5" fmla="*/ 1 h 40"/>
                <a:gd name="T6" fmla="*/ 26 w 26"/>
                <a:gd name="T7" fmla="*/ 1 h 40"/>
                <a:gd name="T8" fmla="*/ 9 w 26"/>
                <a:gd name="T9" fmla="*/ 40 h 40"/>
                <a:gd name="T10" fmla="*/ 0 w 26"/>
                <a:gd name="T11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40">
                  <a:moveTo>
                    <a:pt x="0" y="35"/>
                  </a:moveTo>
                  <a:cubicBezTo>
                    <a:pt x="25" y="1"/>
                    <a:pt x="25" y="1"/>
                    <a:pt x="25" y="1"/>
                  </a:cubicBezTo>
                  <a:cubicBezTo>
                    <a:pt x="25" y="0"/>
                    <a:pt x="26" y="0"/>
                    <a:pt x="26" y="1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0" y="35"/>
                    <a:pt x="0" y="35"/>
                    <a:pt x="0" y="35"/>
                  </a:cubicBezTo>
                </a:path>
              </a:pathLst>
            </a:custGeom>
            <a:solidFill>
              <a:srgbClr val="F0D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/>
              <a:endParaRPr lang="es-MX"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3" name="Freeform 112"/>
            <p:cNvSpPr>
              <a:spLocks/>
            </p:cNvSpPr>
            <p:nvPr/>
          </p:nvSpPr>
          <p:spPr bwMode="auto">
            <a:xfrm>
              <a:off x="701675" y="2271713"/>
              <a:ext cx="393700" cy="257175"/>
            </a:xfrm>
            <a:custGeom>
              <a:avLst/>
              <a:gdLst>
                <a:gd name="T0" fmla="*/ 0 w 40"/>
                <a:gd name="T1" fmla="*/ 17 h 26"/>
                <a:gd name="T2" fmla="*/ 39 w 40"/>
                <a:gd name="T3" fmla="*/ 0 h 26"/>
                <a:gd name="T4" fmla="*/ 39 w 40"/>
                <a:gd name="T5" fmla="*/ 0 h 26"/>
                <a:gd name="T6" fmla="*/ 39 w 40"/>
                <a:gd name="T7" fmla="*/ 1 h 26"/>
                <a:gd name="T8" fmla="*/ 5 w 40"/>
                <a:gd name="T9" fmla="*/ 26 h 26"/>
                <a:gd name="T10" fmla="*/ 0 w 40"/>
                <a:gd name="T11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26">
                  <a:moveTo>
                    <a:pt x="0" y="17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40" y="0"/>
                    <a:pt x="39" y="1"/>
                    <a:pt x="39" y="1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0" y="17"/>
                    <a:pt x="0" y="17"/>
                    <a:pt x="0" y="17"/>
                  </a:cubicBezTo>
                </a:path>
              </a:pathLst>
            </a:custGeom>
            <a:solidFill>
              <a:srgbClr val="F0D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/>
              <a:endParaRPr lang="es-MX"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4" name="Freeform 113"/>
            <p:cNvSpPr>
              <a:spLocks/>
            </p:cNvSpPr>
            <p:nvPr/>
          </p:nvSpPr>
          <p:spPr bwMode="auto">
            <a:xfrm>
              <a:off x="720725" y="2439988"/>
              <a:ext cx="423863" cy="88900"/>
            </a:xfrm>
            <a:custGeom>
              <a:avLst/>
              <a:gdLst>
                <a:gd name="T0" fmla="*/ 0 w 43"/>
                <a:gd name="T1" fmla="*/ 0 h 9"/>
                <a:gd name="T2" fmla="*/ 43 w 43"/>
                <a:gd name="T3" fmla="*/ 4 h 9"/>
                <a:gd name="T4" fmla="*/ 43 w 43"/>
                <a:gd name="T5" fmla="*/ 4 h 9"/>
                <a:gd name="T6" fmla="*/ 43 w 43"/>
                <a:gd name="T7" fmla="*/ 5 h 9"/>
                <a:gd name="T8" fmla="*/ 0 w 43"/>
                <a:gd name="T9" fmla="*/ 9 h 9"/>
                <a:gd name="T10" fmla="*/ 0 w 43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9">
                  <a:moveTo>
                    <a:pt x="0" y="0"/>
                  </a:moveTo>
                  <a:cubicBezTo>
                    <a:pt x="43" y="4"/>
                    <a:pt x="43" y="4"/>
                    <a:pt x="43" y="4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0D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/>
              <a:endParaRPr lang="es-MX"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5" name="Freeform 114"/>
            <p:cNvSpPr>
              <a:spLocks/>
            </p:cNvSpPr>
            <p:nvPr/>
          </p:nvSpPr>
          <p:spPr bwMode="auto">
            <a:xfrm>
              <a:off x="701675" y="2439988"/>
              <a:ext cx="393700" cy="257175"/>
            </a:xfrm>
            <a:custGeom>
              <a:avLst/>
              <a:gdLst>
                <a:gd name="T0" fmla="*/ 5 w 40"/>
                <a:gd name="T1" fmla="*/ 0 h 26"/>
                <a:gd name="T2" fmla="*/ 39 w 40"/>
                <a:gd name="T3" fmla="*/ 25 h 26"/>
                <a:gd name="T4" fmla="*/ 39 w 40"/>
                <a:gd name="T5" fmla="*/ 26 h 26"/>
                <a:gd name="T6" fmla="*/ 39 w 40"/>
                <a:gd name="T7" fmla="*/ 26 h 26"/>
                <a:gd name="T8" fmla="*/ 0 w 40"/>
                <a:gd name="T9" fmla="*/ 9 h 26"/>
                <a:gd name="T10" fmla="*/ 5 w 40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26">
                  <a:moveTo>
                    <a:pt x="5" y="0"/>
                  </a:moveTo>
                  <a:cubicBezTo>
                    <a:pt x="39" y="25"/>
                    <a:pt x="39" y="25"/>
                    <a:pt x="39" y="25"/>
                  </a:cubicBezTo>
                  <a:cubicBezTo>
                    <a:pt x="39" y="25"/>
                    <a:pt x="40" y="25"/>
                    <a:pt x="39" y="26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F0D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/>
              <a:endParaRPr lang="es-MX"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6" name="Freeform 115"/>
            <p:cNvSpPr>
              <a:spLocks/>
            </p:cNvSpPr>
            <p:nvPr/>
          </p:nvSpPr>
          <p:spPr bwMode="auto">
            <a:xfrm>
              <a:off x="681038" y="2459038"/>
              <a:ext cx="257175" cy="395288"/>
            </a:xfrm>
            <a:custGeom>
              <a:avLst/>
              <a:gdLst>
                <a:gd name="T0" fmla="*/ 9 w 26"/>
                <a:gd name="T1" fmla="*/ 0 h 40"/>
                <a:gd name="T2" fmla="*/ 26 w 26"/>
                <a:gd name="T3" fmla="*/ 39 h 40"/>
                <a:gd name="T4" fmla="*/ 26 w 26"/>
                <a:gd name="T5" fmla="*/ 39 h 40"/>
                <a:gd name="T6" fmla="*/ 25 w 26"/>
                <a:gd name="T7" fmla="*/ 39 h 40"/>
                <a:gd name="T8" fmla="*/ 0 w 26"/>
                <a:gd name="T9" fmla="*/ 5 h 40"/>
                <a:gd name="T10" fmla="*/ 9 w 26"/>
                <a:gd name="T1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40">
                  <a:moveTo>
                    <a:pt x="9" y="0"/>
                  </a:moveTo>
                  <a:cubicBezTo>
                    <a:pt x="26" y="39"/>
                    <a:pt x="26" y="39"/>
                    <a:pt x="26" y="39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6" y="40"/>
                    <a:pt x="25" y="39"/>
                    <a:pt x="25" y="39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solidFill>
              <a:srgbClr val="F0D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/>
              <a:endParaRPr lang="es-MX"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7" name="Freeform 116"/>
            <p:cNvSpPr>
              <a:spLocks/>
            </p:cNvSpPr>
            <p:nvPr/>
          </p:nvSpPr>
          <p:spPr bwMode="auto">
            <a:xfrm>
              <a:off x="681038" y="2479676"/>
              <a:ext cx="88900" cy="425450"/>
            </a:xfrm>
            <a:custGeom>
              <a:avLst/>
              <a:gdLst>
                <a:gd name="T0" fmla="*/ 9 w 9"/>
                <a:gd name="T1" fmla="*/ 0 h 43"/>
                <a:gd name="T2" fmla="*/ 5 w 9"/>
                <a:gd name="T3" fmla="*/ 43 h 43"/>
                <a:gd name="T4" fmla="*/ 4 w 9"/>
                <a:gd name="T5" fmla="*/ 43 h 43"/>
                <a:gd name="T6" fmla="*/ 4 w 9"/>
                <a:gd name="T7" fmla="*/ 43 h 43"/>
                <a:gd name="T8" fmla="*/ 0 w 9"/>
                <a:gd name="T9" fmla="*/ 0 h 43"/>
                <a:gd name="T10" fmla="*/ 9 w 9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43">
                  <a:moveTo>
                    <a:pt x="9" y="0"/>
                  </a:moveTo>
                  <a:cubicBezTo>
                    <a:pt x="5" y="43"/>
                    <a:pt x="5" y="43"/>
                    <a:pt x="5" y="43"/>
                  </a:cubicBezTo>
                  <a:cubicBezTo>
                    <a:pt x="5" y="43"/>
                    <a:pt x="5" y="43"/>
                    <a:pt x="4" y="43"/>
                  </a:cubicBezTo>
                  <a:cubicBezTo>
                    <a:pt x="4" y="43"/>
                    <a:pt x="4" y="43"/>
                    <a:pt x="4" y="4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solidFill>
              <a:srgbClr val="F0D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/>
              <a:endParaRPr lang="es-MX"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8" name="Freeform 117"/>
            <p:cNvSpPr>
              <a:spLocks/>
            </p:cNvSpPr>
            <p:nvPr/>
          </p:nvSpPr>
          <p:spPr bwMode="auto">
            <a:xfrm>
              <a:off x="512763" y="2459038"/>
              <a:ext cx="257175" cy="395288"/>
            </a:xfrm>
            <a:custGeom>
              <a:avLst/>
              <a:gdLst>
                <a:gd name="T0" fmla="*/ 26 w 26"/>
                <a:gd name="T1" fmla="*/ 5 h 40"/>
                <a:gd name="T2" fmla="*/ 1 w 26"/>
                <a:gd name="T3" fmla="*/ 39 h 40"/>
                <a:gd name="T4" fmla="*/ 0 w 26"/>
                <a:gd name="T5" fmla="*/ 39 h 40"/>
                <a:gd name="T6" fmla="*/ 0 w 26"/>
                <a:gd name="T7" fmla="*/ 39 h 40"/>
                <a:gd name="T8" fmla="*/ 17 w 26"/>
                <a:gd name="T9" fmla="*/ 0 h 40"/>
                <a:gd name="T10" fmla="*/ 26 w 26"/>
                <a:gd name="T11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40">
                  <a:moveTo>
                    <a:pt x="26" y="5"/>
                  </a:move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0" y="40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6" y="5"/>
                    <a:pt x="26" y="5"/>
                    <a:pt x="26" y="5"/>
                  </a:cubicBezTo>
                </a:path>
              </a:pathLst>
            </a:custGeom>
            <a:solidFill>
              <a:srgbClr val="F0D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/>
              <a:endParaRPr lang="es-MX"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9" name="Freeform 118"/>
            <p:cNvSpPr>
              <a:spLocks/>
            </p:cNvSpPr>
            <p:nvPr/>
          </p:nvSpPr>
          <p:spPr bwMode="auto">
            <a:xfrm>
              <a:off x="355600" y="2439988"/>
              <a:ext cx="395288" cy="257175"/>
            </a:xfrm>
            <a:custGeom>
              <a:avLst/>
              <a:gdLst>
                <a:gd name="T0" fmla="*/ 40 w 40"/>
                <a:gd name="T1" fmla="*/ 9 h 26"/>
                <a:gd name="T2" fmla="*/ 1 w 40"/>
                <a:gd name="T3" fmla="*/ 26 h 26"/>
                <a:gd name="T4" fmla="*/ 1 w 40"/>
                <a:gd name="T5" fmla="*/ 26 h 26"/>
                <a:gd name="T6" fmla="*/ 1 w 40"/>
                <a:gd name="T7" fmla="*/ 25 h 26"/>
                <a:gd name="T8" fmla="*/ 35 w 40"/>
                <a:gd name="T9" fmla="*/ 0 h 26"/>
                <a:gd name="T10" fmla="*/ 40 w 40"/>
                <a:gd name="T11" fmla="*/ 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26">
                  <a:moveTo>
                    <a:pt x="40" y="9"/>
                  </a:moveTo>
                  <a:cubicBezTo>
                    <a:pt x="1" y="26"/>
                    <a:pt x="1" y="26"/>
                    <a:pt x="1" y="26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0" y="25"/>
                    <a:pt x="0" y="25"/>
                    <a:pt x="1" y="25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40" y="9"/>
                    <a:pt x="40" y="9"/>
                    <a:pt x="40" y="9"/>
                  </a:cubicBezTo>
                </a:path>
              </a:pathLst>
            </a:custGeom>
            <a:solidFill>
              <a:srgbClr val="F0D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/>
              <a:endParaRPr lang="es-MX"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0" name="Freeform 119"/>
            <p:cNvSpPr>
              <a:spLocks/>
            </p:cNvSpPr>
            <p:nvPr/>
          </p:nvSpPr>
          <p:spPr bwMode="auto">
            <a:xfrm>
              <a:off x="306388" y="2439988"/>
              <a:ext cx="414338" cy="88900"/>
            </a:xfrm>
            <a:custGeom>
              <a:avLst/>
              <a:gdLst>
                <a:gd name="T0" fmla="*/ 42 w 42"/>
                <a:gd name="T1" fmla="*/ 9 h 9"/>
                <a:gd name="T2" fmla="*/ 0 w 42"/>
                <a:gd name="T3" fmla="*/ 5 h 9"/>
                <a:gd name="T4" fmla="*/ 0 w 42"/>
                <a:gd name="T5" fmla="*/ 4 h 9"/>
                <a:gd name="T6" fmla="*/ 0 w 42"/>
                <a:gd name="T7" fmla="*/ 4 h 9"/>
                <a:gd name="T8" fmla="*/ 42 w 42"/>
                <a:gd name="T9" fmla="*/ 0 h 9"/>
                <a:gd name="T10" fmla="*/ 42 w 42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9">
                  <a:moveTo>
                    <a:pt x="42" y="9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9"/>
                    <a:pt x="42" y="9"/>
                    <a:pt x="42" y="9"/>
                  </a:cubicBezTo>
                </a:path>
              </a:pathLst>
            </a:custGeom>
            <a:solidFill>
              <a:srgbClr val="F0D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/>
              <a:endParaRPr lang="es-MX"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1" name="Freeform 120"/>
            <p:cNvSpPr>
              <a:spLocks/>
            </p:cNvSpPr>
            <p:nvPr/>
          </p:nvSpPr>
          <p:spPr bwMode="auto">
            <a:xfrm>
              <a:off x="355600" y="2271713"/>
              <a:ext cx="395288" cy="257175"/>
            </a:xfrm>
            <a:custGeom>
              <a:avLst/>
              <a:gdLst>
                <a:gd name="T0" fmla="*/ 35 w 40"/>
                <a:gd name="T1" fmla="*/ 26 h 26"/>
                <a:gd name="T2" fmla="*/ 1 w 40"/>
                <a:gd name="T3" fmla="*/ 1 h 26"/>
                <a:gd name="T4" fmla="*/ 1 w 40"/>
                <a:gd name="T5" fmla="*/ 0 h 26"/>
                <a:gd name="T6" fmla="*/ 1 w 40"/>
                <a:gd name="T7" fmla="*/ 0 h 26"/>
                <a:gd name="T8" fmla="*/ 40 w 40"/>
                <a:gd name="T9" fmla="*/ 17 h 26"/>
                <a:gd name="T10" fmla="*/ 35 w 40"/>
                <a:gd name="T1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26">
                  <a:moveTo>
                    <a:pt x="35" y="26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35" y="26"/>
                    <a:pt x="35" y="26"/>
                    <a:pt x="35" y="26"/>
                  </a:cubicBezTo>
                </a:path>
              </a:pathLst>
            </a:custGeom>
            <a:solidFill>
              <a:srgbClr val="F0D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/>
              <a:endParaRPr lang="es-MX"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2" name="Freeform 121"/>
            <p:cNvSpPr>
              <a:spLocks/>
            </p:cNvSpPr>
            <p:nvPr/>
          </p:nvSpPr>
          <p:spPr bwMode="auto">
            <a:xfrm>
              <a:off x="512763" y="2112963"/>
              <a:ext cx="257175" cy="395288"/>
            </a:xfrm>
            <a:custGeom>
              <a:avLst/>
              <a:gdLst>
                <a:gd name="T0" fmla="*/ 17 w 26"/>
                <a:gd name="T1" fmla="*/ 40 h 40"/>
                <a:gd name="T2" fmla="*/ 0 w 26"/>
                <a:gd name="T3" fmla="*/ 1 h 40"/>
                <a:gd name="T4" fmla="*/ 0 w 26"/>
                <a:gd name="T5" fmla="*/ 1 h 40"/>
                <a:gd name="T6" fmla="*/ 1 w 26"/>
                <a:gd name="T7" fmla="*/ 1 h 40"/>
                <a:gd name="T8" fmla="*/ 26 w 26"/>
                <a:gd name="T9" fmla="*/ 35 h 40"/>
                <a:gd name="T10" fmla="*/ 17 w 26"/>
                <a:gd name="T11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40">
                  <a:moveTo>
                    <a:pt x="17" y="4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1" y="1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17" y="40"/>
                    <a:pt x="17" y="40"/>
                    <a:pt x="17" y="40"/>
                  </a:cubicBezTo>
                </a:path>
              </a:pathLst>
            </a:custGeom>
            <a:solidFill>
              <a:srgbClr val="F0D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/>
              <a:endParaRPr lang="es-MX"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3" name="Freeform 122"/>
            <p:cNvSpPr>
              <a:spLocks/>
            </p:cNvSpPr>
            <p:nvPr/>
          </p:nvSpPr>
          <p:spPr bwMode="auto">
            <a:xfrm>
              <a:off x="681038" y="2063751"/>
              <a:ext cx="88900" cy="415925"/>
            </a:xfrm>
            <a:custGeom>
              <a:avLst/>
              <a:gdLst>
                <a:gd name="T0" fmla="*/ 0 w 9"/>
                <a:gd name="T1" fmla="*/ 42 h 42"/>
                <a:gd name="T2" fmla="*/ 4 w 9"/>
                <a:gd name="T3" fmla="*/ 0 h 42"/>
                <a:gd name="T4" fmla="*/ 4 w 9"/>
                <a:gd name="T5" fmla="*/ 0 h 42"/>
                <a:gd name="T6" fmla="*/ 5 w 9"/>
                <a:gd name="T7" fmla="*/ 0 h 42"/>
                <a:gd name="T8" fmla="*/ 9 w 9"/>
                <a:gd name="T9" fmla="*/ 42 h 42"/>
                <a:gd name="T10" fmla="*/ 0 w 9"/>
                <a:gd name="T11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42">
                  <a:moveTo>
                    <a:pt x="0" y="42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0" y="42"/>
                    <a:pt x="0" y="42"/>
                    <a:pt x="0" y="42"/>
                  </a:cubicBezTo>
                </a:path>
              </a:pathLst>
            </a:custGeom>
            <a:solidFill>
              <a:srgbClr val="F0D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/>
              <a:endParaRPr lang="es-MX"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4" name="Oval 123"/>
            <p:cNvSpPr>
              <a:spLocks noChangeArrowheads="1"/>
            </p:cNvSpPr>
            <p:nvPr/>
          </p:nvSpPr>
          <p:spPr bwMode="auto">
            <a:xfrm>
              <a:off x="423863" y="2192338"/>
              <a:ext cx="582613" cy="573088"/>
            </a:xfrm>
            <a:prstGeom prst="ellipse">
              <a:avLst/>
            </a:prstGeom>
            <a:solidFill>
              <a:srgbClr val="F0D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/>
              <a:endParaRPr lang="es-MX"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5" name="Freeform 124"/>
            <p:cNvSpPr>
              <a:spLocks/>
            </p:cNvSpPr>
            <p:nvPr/>
          </p:nvSpPr>
          <p:spPr bwMode="auto">
            <a:xfrm>
              <a:off x="423863" y="2192338"/>
              <a:ext cx="296863" cy="573088"/>
            </a:xfrm>
            <a:custGeom>
              <a:avLst/>
              <a:gdLst>
                <a:gd name="T0" fmla="*/ 29 w 30"/>
                <a:gd name="T1" fmla="*/ 0 h 58"/>
                <a:gd name="T2" fmla="*/ 17 w 30"/>
                <a:gd name="T3" fmla="*/ 2 h 58"/>
                <a:gd name="T4" fmla="*/ 14 w 30"/>
                <a:gd name="T5" fmla="*/ 4 h 58"/>
                <a:gd name="T6" fmla="*/ 5 w 30"/>
                <a:gd name="T7" fmla="*/ 13 h 58"/>
                <a:gd name="T8" fmla="*/ 3 w 30"/>
                <a:gd name="T9" fmla="*/ 15 h 58"/>
                <a:gd name="T10" fmla="*/ 0 w 30"/>
                <a:gd name="T11" fmla="*/ 29 h 58"/>
                <a:gd name="T12" fmla="*/ 29 w 30"/>
                <a:gd name="T13" fmla="*/ 58 h 58"/>
                <a:gd name="T14" fmla="*/ 30 w 30"/>
                <a:gd name="T15" fmla="*/ 58 h 58"/>
                <a:gd name="T16" fmla="*/ 30 w 30"/>
                <a:gd name="T17" fmla="*/ 0 h 58"/>
                <a:gd name="T18" fmla="*/ 29 w 30"/>
                <a:gd name="T19" fmla="*/ 0 h 58"/>
                <a:gd name="T20" fmla="*/ 29 w 30"/>
                <a:gd name="T21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" h="58">
                  <a:moveTo>
                    <a:pt x="29" y="0"/>
                  </a:moveTo>
                  <a:cubicBezTo>
                    <a:pt x="25" y="0"/>
                    <a:pt x="21" y="0"/>
                    <a:pt x="17" y="2"/>
                  </a:cubicBezTo>
                  <a:cubicBezTo>
                    <a:pt x="16" y="3"/>
                    <a:pt x="15" y="3"/>
                    <a:pt x="14" y="4"/>
                  </a:cubicBezTo>
                  <a:cubicBezTo>
                    <a:pt x="10" y="6"/>
                    <a:pt x="7" y="9"/>
                    <a:pt x="5" y="13"/>
                  </a:cubicBezTo>
                  <a:cubicBezTo>
                    <a:pt x="4" y="13"/>
                    <a:pt x="3" y="14"/>
                    <a:pt x="3" y="15"/>
                  </a:cubicBezTo>
                  <a:cubicBezTo>
                    <a:pt x="1" y="20"/>
                    <a:pt x="0" y="24"/>
                    <a:pt x="0" y="29"/>
                  </a:cubicBezTo>
                  <a:cubicBezTo>
                    <a:pt x="0" y="45"/>
                    <a:pt x="13" y="58"/>
                    <a:pt x="29" y="58"/>
                  </a:cubicBezTo>
                  <a:cubicBezTo>
                    <a:pt x="29" y="58"/>
                    <a:pt x="30" y="58"/>
                    <a:pt x="30" y="58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</a:path>
              </a:pathLst>
            </a:custGeom>
            <a:solidFill>
              <a:srgbClr val="F0C5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/>
              <a:endParaRPr lang="es-MX"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6" name="Freeform 125"/>
            <p:cNvSpPr>
              <a:spLocks/>
            </p:cNvSpPr>
            <p:nvPr/>
          </p:nvSpPr>
          <p:spPr bwMode="auto">
            <a:xfrm>
              <a:off x="474663" y="2528888"/>
              <a:ext cx="957263" cy="533400"/>
            </a:xfrm>
            <a:custGeom>
              <a:avLst/>
              <a:gdLst>
                <a:gd name="T0" fmla="*/ 81 w 97"/>
                <a:gd name="T1" fmla="*/ 21 h 54"/>
                <a:gd name="T2" fmla="*/ 61 w 97"/>
                <a:gd name="T3" fmla="*/ 6 h 54"/>
                <a:gd name="T4" fmla="*/ 57 w 97"/>
                <a:gd name="T5" fmla="*/ 6 h 54"/>
                <a:gd name="T6" fmla="*/ 40 w 97"/>
                <a:gd name="T7" fmla="*/ 0 h 54"/>
                <a:gd name="T8" fmla="*/ 14 w 97"/>
                <a:gd name="T9" fmla="*/ 21 h 54"/>
                <a:gd name="T10" fmla="*/ 0 w 97"/>
                <a:gd name="T11" fmla="*/ 38 h 54"/>
                <a:gd name="T12" fmla="*/ 17 w 97"/>
                <a:gd name="T13" fmla="*/ 54 h 54"/>
                <a:gd name="T14" fmla="*/ 80 w 97"/>
                <a:gd name="T15" fmla="*/ 54 h 54"/>
                <a:gd name="T16" fmla="*/ 97 w 97"/>
                <a:gd name="T17" fmla="*/ 38 h 54"/>
                <a:gd name="T18" fmla="*/ 81 w 97"/>
                <a:gd name="T19" fmla="*/ 2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" h="54">
                  <a:moveTo>
                    <a:pt x="81" y="21"/>
                  </a:moveTo>
                  <a:cubicBezTo>
                    <a:pt x="79" y="12"/>
                    <a:pt x="71" y="6"/>
                    <a:pt x="61" y="6"/>
                  </a:cubicBezTo>
                  <a:cubicBezTo>
                    <a:pt x="60" y="6"/>
                    <a:pt x="58" y="6"/>
                    <a:pt x="57" y="6"/>
                  </a:cubicBezTo>
                  <a:cubicBezTo>
                    <a:pt x="52" y="2"/>
                    <a:pt x="46" y="0"/>
                    <a:pt x="40" y="0"/>
                  </a:cubicBezTo>
                  <a:cubicBezTo>
                    <a:pt x="27" y="0"/>
                    <a:pt x="16" y="9"/>
                    <a:pt x="14" y="21"/>
                  </a:cubicBezTo>
                  <a:cubicBezTo>
                    <a:pt x="6" y="23"/>
                    <a:pt x="0" y="30"/>
                    <a:pt x="0" y="38"/>
                  </a:cubicBezTo>
                  <a:cubicBezTo>
                    <a:pt x="0" y="47"/>
                    <a:pt x="8" y="54"/>
                    <a:pt x="17" y="54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89" y="54"/>
                    <a:pt x="97" y="47"/>
                    <a:pt x="97" y="38"/>
                  </a:cubicBezTo>
                  <a:cubicBezTo>
                    <a:pt x="97" y="29"/>
                    <a:pt x="90" y="22"/>
                    <a:pt x="81" y="21"/>
                  </a:cubicBezTo>
                  <a:close/>
                </a:path>
              </a:pathLst>
            </a:custGeom>
            <a:solidFill>
              <a:srgbClr val="F7F6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/>
              <a:endParaRPr lang="es-MX"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7" name="Freeform 126"/>
            <p:cNvSpPr>
              <a:spLocks/>
            </p:cNvSpPr>
            <p:nvPr/>
          </p:nvSpPr>
          <p:spPr bwMode="auto">
            <a:xfrm>
              <a:off x="7445375" y="2300288"/>
              <a:ext cx="552450" cy="317500"/>
            </a:xfrm>
            <a:custGeom>
              <a:avLst/>
              <a:gdLst>
                <a:gd name="T0" fmla="*/ 47 w 56"/>
                <a:gd name="T1" fmla="*/ 13 h 32"/>
                <a:gd name="T2" fmla="*/ 36 w 56"/>
                <a:gd name="T3" fmla="*/ 4 h 32"/>
                <a:gd name="T4" fmla="*/ 33 w 56"/>
                <a:gd name="T5" fmla="*/ 4 h 32"/>
                <a:gd name="T6" fmla="*/ 23 w 56"/>
                <a:gd name="T7" fmla="*/ 0 h 32"/>
                <a:gd name="T8" fmla="*/ 8 w 56"/>
                <a:gd name="T9" fmla="*/ 13 h 32"/>
                <a:gd name="T10" fmla="*/ 0 w 56"/>
                <a:gd name="T11" fmla="*/ 22 h 32"/>
                <a:gd name="T12" fmla="*/ 9 w 56"/>
                <a:gd name="T13" fmla="*/ 32 h 32"/>
                <a:gd name="T14" fmla="*/ 47 w 56"/>
                <a:gd name="T15" fmla="*/ 32 h 32"/>
                <a:gd name="T16" fmla="*/ 56 w 56"/>
                <a:gd name="T17" fmla="*/ 22 h 32"/>
                <a:gd name="T18" fmla="*/ 47 w 56"/>
                <a:gd name="T19" fmla="*/ 1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32">
                  <a:moveTo>
                    <a:pt x="47" y="13"/>
                  </a:moveTo>
                  <a:cubicBezTo>
                    <a:pt x="46" y="7"/>
                    <a:pt x="41" y="4"/>
                    <a:pt x="36" y="4"/>
                  </a:cubicBezTo>
                  <a:cubicBezTo>
                    <a:pt x="35" y="4"/>
                    <a:pt x="34" y="4"/>
                    <a:pt x="33" y="4"/>
                  </a:cubicBezTo>
                  <a:cubicBezTo>
                    <a:pt x="30" y="2"/>
                    <a:pt x="27" y="0"/>
                    <a:pt x="23" y="0"/>
                  </a:cubicBezTo>
                  <a:cubicBezTo>
                    <a:pt x="15" y="0"/>
                    <a:pt x="9" y="6"/>
                    <a:pt x="8" y="13"/>
                  </a:cubicBezTo>
                  <a:cubicBezTo>
                    <a:pt x="3" y="14"/>
                    <a:pt x="0" y="18"/>
                    <a:pt x="0" y="22"/>
                  </a:cubicBezTo>
                  <a:cubicBezTo>
                    <a:pt x="0" y="28"/>
                    <a:pt x="4" y="32"/>
                    <a:pt x="9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52" y="32"/>
                    <a:pt x="56" y="28"/>
                    <a:pt x="56" y="22"/>
                  </a:cubicBezTo>
                  <a:cubicBezTo>
                    <a:pt x="56" y="17"/>
                    <a:pt x="52" y="13"/>
                    <a:pt x="47" y="13"/>
                  </a:cubicBezTo>
                  <a:close/>
                </a:path>
              </a:pathLst>
            </a:custGeom>
            <a:solidFill>
              <a:srgbClr val="F7F6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/>
              <a:endParaRPr lang="es-MX"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8" name="Freeform 127"/>
            <p:cNvSpPr>
              <a:spLocks/>
            </p:cNvSpPr>
            <p:nvPr/>
          </p:nvSpPr>
          <p:spPr bwMode="auto">
            <a:xfrm>
              <a:off x="5727700" y="2627313"/>
              <a:ext cx="996950" cy="563563"/>
            </a:xfrm>
            <a:custGeom>
              <a:avLst/>
              <a:gdLst>
                <a:gd name="T0" fmla="*/ 85 w 101"/>
                <a:gd name="T1" fmla="*/ 23 h 57"/>
                <a:gd name="T2" fmla="*/ 64 w 101"/>
                <a:gd name="T3" fmla="*/ 7 h 57"/>
                <a:gd name="T4" fmla="*/ 60 w 101"/>
                <a:gd name="T5" fmla="*/ 7 h 57"/>
                <a:gd name="T6" fmla="*/ 42 w 101"/>
                <a:gd name="T7" fmla="*/ 0 h 57"/>
                <a:gd name="T8" fmla="*/ 15 w 101"/>
                <a:gd name="T9" fmla="*/ 23 h 57"/>
                <a:gd name="T10" fmla="*/ 0 w 101"/>
                <a:gd name="T11" fmla="*/ 40 h 57"/>
                <a:gd name="T12" fmla="*/ 18 w 101"/>
                <a:gd name="T13" fmla="*/ 57 h 57"/>
                <a:gd name="T14" fmla="*/ 84 w 101"/>
                <a:gd name="T15" fmla="*/ 57 h 57"/>
                <a:gd name="T16" fmla="*/ 101 w 101"/>
                <a:gd name="T17" fmla="*/ 40 h 57"/>
                <a:gd name="T18" fmla="*/ 85 w 101"/>
                <a:gd name="T19" fmla="*/ 23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1" h="57">
                  <a:moveTo>
                    <a:pt x="85" y="23"/>
                  </a:moveTo>
                  <a:cubicBezTo>
                    <a:pt x="83" y="13"/>
                    <a:pt x="74" y="7"/>
                    <a:pt x="64" y="7"/>
                  </a:cubicBezTo>
                  <a:cubicBezTo>
                    <a:pt x="63" y="7"/>
                    <a:pt x="61" y="7"/>
                    <a:pt x="60" y="7"/>
                  </a:cubicBezTo>
                  <a:cubicBezTo>
                    <a:pt x="55" y="3"/>
                    <a:pt x="49" y="0"/>
                    <a:pt x="42" y="0"/>
                  </a:cubicBezTo>
                  <a:cubicBezTo>
                    <a:pt x="28" y="0"/>
                    <a:pt x="17" y="10"/>
                    <a:pt x="15" y="23"/>
                  </a:cubicBezTo>
                  <a:cubicBezTo>
                    <a:pt x="7" y="24"/>
                    <a:pt x="0" y="31"/>
                    <a:pt x="0" y="40"/>
                  </a:cubicBezTo>
                  <a:cubicBezTo>
                    <a:pt x="0" y="50"/>
                    <a:pt x="8" y="57"/>
                    <a:pt x="18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93" y="57"/>
                    <a:pt x="101" y="50"/>
                    <a:pt x="101" y="40"/>
                  </a:cubicBezTo>
                  <a:cubicBezTo>
                    <a:pt x="101" y="31"/>
                    <a:pt x="94" y="23"/>
                    <a:pt x="85" y="23"/>
                  </a:cubicBezTo>
                  <a:close/>
                </a:path>
              </a:pathLst>
            </a:custGeom>
            <a:solidFill>
              <a:srgbClr val="F7F6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/>
              <a:endParaRPr lang="es-MX"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9" name="Freeform 128"/>
            <p:cNvSpPr>
              <a:spLocks noEditPoints="1"/>
            </p:cNvSpPr>
            <p:nvPr/>
          </p:nvSpPr>
          <p:spPr bwMode="auto">
            <a:xfrm>
              <a:off x="7643813" y="3656013"/>
              <a:ext cx="493713" cy="1098550"/>
            </a:xfrm>
            <a:custGeom>
              <a:avLst/>
              <a:gdLst>
                <a:gd name="T0" fmla="*/ 99 w 311"/>
                <a:gd name="T1" fmla="*/ 119 h 692"/>
                <a:gd name="T2" fmla="*/ 31 w 311"/>
                <a:gd name="T3" fmla="*/ 692 h 692"/>
                <a:gd name="T4" fmla="*/ 62 w 311"/>
                <a:gd name="T5" fmla="*/ 648 h 692"/>
                <a:gd name="T6" fmla="*/ 167 w 311"/>
                <a:gd name="T7" fmla="*/ 536 h 692"/>
                <a:gd name="T8" fmla="*/ 267 w 311"/>
                <a:gd name="T9" fmla="*/ 692 h 692"/>
                <a:gd name="T10" fmla="*/ 236 w 311"/>
                <a:gd name="T11" fmla="*/ 374 h 692"/>
                <a:gd name="T12" fmla="*/ 311 w 311"/>
                <a:gd name="T13" fmla="*/ 119 h 692"/>
                <a:gd name="T14" fmla="*/ 304 w 311"/>
                <a:gd name="T15" fmla="*/ 106 h 692"/>
                <a:gd name="T16" fmla="*/ 211 w 311"/>
                <a:gd name="T17" fmla="*/ 0 h 692"/>
                <a:gd name="T18" fmla="*/ 205 w 311"/>
                <a:gd name="T19" fmla="*/ 0 h 692"/>
                <a:gd name="T20" fmla="*/ 105 w 311"/>
                <a:gd name="T21" fmla="*/ 7 h 692"/>
                <a:gd name="T22" fmla="*/ 6 w 311"/>
                <a:gd name="T23" fmla="*/ 106 h 692"/>
                <a:gd name="T24" fmla="*/ 0 w 311"/>
                <a:gd name="T25" fmla="*/ 119 h 692"/>
                <a:gd name="T26" fmla="*/ 161 w 311"/>
                <a:gd name="T27" fmla="*/ 287 h 692"/>
                <a:gd name="T28" fmla="*/ 199 w 311"/>
                <a:gd name="T29" fmla="*/ 237 h 692"/>
                <a:gd name="T30" fmla="*/ 161 w 311"/>
                <a:gd name="T31" fmla="*/ 187 h 692"/>
                <a:gd name="T32" fmla="*/ 130 w 311"/>
                <a:gd name="T33" fmla="*/ 225 h 692"/>
                <a:gd name="T34" fmla="*/ 111 w 311"/>
                <a:gd name="T35" fmla="*/ 225 h 692"/>
                <a:gd name="T36" fmla="*/ 155 w 311"/>
                <a:gd name="T37" fmla="*/ 175 h 692"/>
                <a:gd name="T38" fmla="*/ 130 w 311"/>
                <a:gd name="T39" fmla="*/ 125 h 692"/>
                <a:gd name="T40" fmla="*/ 161 w 311"/>
                <a:gd name="T41" fmla="*/ 162 h 692"/>
                <a:gd name="T42" fmla="*/ 199 w 311"/>
                <a:gd name="T43" fmla="*/ 131 h 692"/>
                <a:gd name="T44" fmla="*/ 205 w 311"/>
                <a:gd name="T45" fmla="*/ 225 h 692"/>
                <a:gd name="T46" fmla="*/ 199 w 311"/>
                <a:gd name="T47" fmla="*/ 131 h 692"/>
                <a:gd name="T48" fmla="*/ 217 w 311"/>
                <a:gd name="T49" fmla="*/ 368 h 692"/>
                <a:gd name="T50" fmla="*/ 205 w 311"/>
                <a:gd name="T51" fmla="*/ 243 h 692"/>
                <a:gd name="T52" fmla="*/ 161 w 311"/>
                <a:gd name="T53" fmla="*/ 312 h 692"/>
                <a:gd name="T54" fmla="*/ 118 w 311"/>
                <a:gd name="T55" fmla="*/ 368 h 692"/>
                <a:gd name="T56" fmla="*/ 161 w 311"/>
                <a:gd name="T57" fmla="*/ 430 h 692"/>
                <a:gd name="T58" fmla="*/ 205 w 311"/>
                <a:gd name="T59" fmla="*/ 380 h 692"/>
                <a:gd name="T60" fmla="*/ 111 w 311"/>
                <a:gd name="T61" fmla="*/ 250 h 692"/>
                <a:gd name="T62" fmla="*/ 105 w 311"/>
                <a:gd name="T63" fmla="*/ 368 h 692"/>
                <a:gd name="T64" fmla="*/ 174 w 311"/>
                <a:gd name="T65" fmla="*/ 437 h 692"/>
                <a:gd name="T66" fmla="*/ 242 w 311"/>
                <a:gd name="T67" fmla="*/ 511 h 692"/>
                <a:gd name="T68" fmla="*/ 242 w 311"/>
                <a:gd name="T69" fmla="*/ 536 h 692"/>
                <a:gd name="T70" fmla="*/ 180 w 311"/>
                <a:gd name="T71" fmla="*/ 536 h 692"/>
                <a:gd name="T72" fmla="*/ 161 w 311"/>
                <a:gd name="T73" fmla="*/ 449 h 692"/>
                <a:gd name="T74" fmla="*/ 93 w 311"/>
                <a:gd name="T75" fmla="*/ 524 h 692"/>
                <a:gd name="T76" fmla="*/ 143 w 311"/>
                <a:gd name="T77" fmla="*/ 536 h 692"/>
                <a:gd name="T78" fmla="*/ 80 w 311"/>
                <a:gd name="T79" fmla="*/ 536 h 692"/>
                <a:gd name="T80" fmla="*/ 105 w 311"/>
                <a:gd name="T81" fmla="*/ 380 h 692"/>
                <a:gd name="T82" fmla="*/ 155 w 311"/>
                <a:gd name="T83" fmla="*/ 437 h 692"/>
                <a:gd name="T84" fmla="*/ 105 w 311"/>
                <a:gd name="T85" fmla="*/ 380 h 692"/>
                <a:gd name="T86" fmla="*/ 155 w 311"/>
                <a:gd name="T87" fmla="*/ 69 h 692"/>
                <a:gd name="T88" fmla="*/ 124 w 311"/>
                <a:gd name="T89" fmla="*/ 106 h 692"/>
                <a:gd name="T90" fmla="*/ 149 w 311"/>
                <a:gd name="T91" fmla="*/ 56 h 692"/>
                <a:gd name="T92" fmla="*/ 124 w 311"/>
                <a:gd name="T93" fmla="*/ 19 h 692"/>
                <a:gd name="T94" fmla="*/ 155 w 311"/>
                <a:gd name="T95" fmla="*/ 50 h 692"/>
                <a:gd name="T96" fmla="*/ 180 w 311"/>
                <a:gd name="T97" fmla="*/ 13 h 692"/>
                <a:gd name="T98" fmla="*/ 161 w 311"/>
                <a:gd name="T99" fmla="*/ 56 h 692"/>
                <a:gd name="T100" fmla="*/ 199 w 311"/>
                <a:gd name="T101" fmla="*/ 106 h 692"/>
                <a:gd name="T102" fmla="*/ 211 w 311"/>
                <a:gd name="T103" fmla="*/ 25 h 692"/>
                <a:gd name="T104" fmla="*/ 217 w 311"/>
                <a:gd name="T105" fmla="*/ 106 h 692"/>
                <a:gd name="T106" fmla="*/ 105 w 311"/>
                <a:gd name="T107" fmla="*/ 25 h 692"/>
                <a:gd name="T108" fmla="*/ 18 w 311"/>
                <a:gd name="T109" fmla="*/ 106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11" h="692">
                  <a:moveTo>
                    <a:pt x="0" y="119"/>
                  </a:moveTo>
                  <a:lnTo>
                    <a:pt x="99" y="119"/>
                  </a:lnTo>
                  <a:lnTo>
                    <a:pt x="87" y="380"/>
                  </a:lnTo>
                  <a:lnTo>
                    <a:pt x="31" y="692"/>
                  </a:lnTo>
                  <a:lnTo>
                    <a:pt x="56" y="692"/>
                  </a:lnTo>
                  <a:lnTo>
                    <a:pt x="62" y="648"/>
                  </a:lnTo>
                  <a:lnTo>
                    <a:pt x="161" y="536"/>
                  </a:lnTo>
                  <a:lnTo>
                    <a:pt x="167" y="536"/>
                  </a:lnTo>
                  <a:lnTo>
                    <a:pt x="261" y="661"/>
                  </a:lnTo>
                  <a:lnTo>
                    <a:pt x="267" y="692"/>
                  </a:lnTo>
                  <a:lnTo>
                    <a:pt x="292" y="692"/>
                  </a:lnTo>
                  <a:lnTo>
                    <a:pt x="236" y="374"/>
                  </a:lnTo>
                  <a:lnTo>
                    <a:pt x="217" y="119"/>
                  </a:lnTo>
                  <a:lnTo>
                    <a:pt x="311" y="119"/>
                  </a:lnTo>
                  <a:lnTo>
                    <a:pt x="311" y="106"/>
                  </a:lnTo>
                  <a:lnTo>
                    <a:pt x="304" y="106"/>
                  </a:lnTo>
                  <a:lnTo>
                    <a:pt x="211" y="19"/>
                  </a:lnTo>
                  <a:lnTo>
                    <a:pt x="211" y="0"/>
                  </a:lnTo>
                  <a:lnTo>
                    <a:pt x="205" y="0"/>
                  </a:lnTo>
                  <a:lnTo>
                    <a:pt x="205" y="0"/>
                  </a:lnTo>
                  <a:lnTo>
                    <a:pt x="105" y="0"/>
                  </a:lnTo>
                  <a:lnTo>
                    <a:pt x="105" y="7"/>
                  </a:lnTo>
                  <a:lnTo>
                    <a:pt x="105" y="13"/>
                  </a:lnTo>
                  <a:lnTo>
                    <a:pt x="6" y="106"/>
                  </a:lnTo>
                  <a:lnTo>
                    <a:pt x="0" y="106"/>
                  </a:lnTo>
                  <a:lnTo>
                    <a:pt x="0" y="119"/>
                  </a:lnTo>
                  <a:close/>
                  <a:moveTo>
                    <a:pt x="199" y="237"/>
                  </a:moveTo>
                  <a:lnTo>
                    <a:pt x="161" y="287"/>
                  </a:lnTo>
                  <a:lnTo>
                    <a:pt x="124" y="237"/>
                  </a:lnTo>
                  <a:lnTo>
                    <a:pt x="199" y="237"/>
                  </a:lnTo>
                  <a:close/>
                  <a:moveTo>
                    <a:pt x="130" y="225"/>
                  </a:moveTo>
                  <a:lnTo>
                    <a:pt x="161" y="187"/>
                  </a:lnTo>
                  <a:lnTo>
                    <a:pt x="192" y="225"/>
                  </a:lnTo>
                  <a:lnTo>
                    <a:pt x="130" y="225"/>
                  </a:lnTo>
                  <a:close/>
                  <a:moveTo>
                    <a:pt x="118" y="225"/>
                  </a:moveTo>
                  <a:lnTo>
                    <a:pt x="111" y="225"/>
                  </a:lnTo>
                  <a:lnTo>
                    <a:pt x="118" y="125"/>
                  </a:lnTo>
                  <a:lnTo>
                    <a:pt x="155" y="175"/>
                  </a:lnTo>
                  <a:lnTo>
                    <a:pt x="118" y="225"/>
                  </a:lnTo>
                  <a:close/>
                  <a:moveTo>
                    <a:pt x="130" y="125"/>
                  </a:moveTo>
                  <a:lnTo>
                    <a:pt x="186" y="125"/>
                  </a:lnTo>
                  <a:lnTo>
                    <a:pt x="161" y="162"/>
                  </a:lnTo>
                  <a:lnTo>
                    <a:pt x="130" y="125"/>
                  </a:lnTo>
                  <a:close/>
                  <a:moveTo>
                    <a:pt x="199" y="131"/>
                  </a:moveTo>
                  <a:lnTo>
                    <a:pt x="205" y="225"/>
                  </a:lnTo>
                  <a:lnTo>
                    <a:pt x="205" y="225"/>
                  </a:lnTo>
                  <a:lnTo>
                    <a:pt x="167" y="175"/>
                  </a:lnTo>
                  <a:lnTo>
                    <a:pt x="199" y="131"/>
                  </a:lnTo>
                  <a:close/>
                  <a:moveTo>
                    <a:pt x="205" y="243"/>
                  </a:moveTo>
                  <a:lnTo>
                    <a:pt x="217" y="368"/>
                  </a:lnTo>
                  <a:lnTo>
                    <a:pt x="167" y="299"/>
                  </a:lnTo>
                  <a:lnTo>
                    <a:pt x="205" y="243"/>
                  </a:lnTo>
                  <a:close/>
                  <a:moveTo>
                    <a:pt x="118" y="368"/>
                  </a:moveTo>
                  <a:lnTo>
                    <a:pt x="161" y="312"/>
                  </a:lnTo>
                  <a:lnTo>
                    <a:pt x="199" y="368"/>
                  </a:lnTo>
                  <a:lnTo>
                    <a:pt x="118" y="368"/>
                  </a:lnTo>
                  <a:close/>
                  <a:moveTo>
                    <a:pt x="205" y="380"/>
                  </a:moveTo>
                  <a:lnTo>
                    <a:pt x="161" y="430"/>
                  </a:lnTo>
                  <a:lnTo>
                    <a:pt x="124" y="380"/>
                  </a:lnTo>
                  <a:lnTo>
                    <a:pt x="205" y="380"/>
                  </a:lnTo>
                  <a:close/>
                  <a:moveTo>
                    <a:pt x="105" y="368"/>
                  </a:moveTo>
                  <a:lnTo>
                    <a:pt x="111" y="250"/>
                  </a:lnTo>
                  <a:lnTo>
                    <a:pt x="149" y="299"/>
                  </a:lnTo>
                  <a:lnTo>
                    <a:pt x="105" y="368"/>
                  </a:lnTo>
                  <a:close/>
                  <a:moveTo>
                    <a:pt x="242" y="511"/>
                  </a:moveTo>
                  <a:lnTo>
                    <a:pt x="174" y="437"/>
                  </a:lnTo>
                  <a:lnTo>
                    <a:pt x="217" y="387"/>
                  </a:lnTo>
                  <a:lnTo>
                    <a:pt x="242" y="511"/>
                  </a:lnTo>
                  <a:close/>
                  <a:moveTo>
                    <a:pt x="180" y="536"/>
                  </a:moveTo>
                  <a:lnTo>
                    <a:pt x="242" y="536"/>
                  </a:lnTo>
                  <a:lnTo>
                    <a:pt x="261" y="630"/>
                  </a:lnTo>
                  <a:lnTo>
                    <a:pt x="180" y="536"/>
                  </a:lnTo>
                  <a:close/>
                  <a:moveTo>
                    <a:pt x="93" y="524"/>
                  </a:moveTo>
                  <a:lnTo>
                    <a:pt x="161" y="449"/>
                  </a:lnTo>
                  <a:lnTo>
                    <a:pt x="230" y="524"/>
                  </a:lnTo>
                  <a:lnTo>
                    <a:pt x="93" y="524"/>
                  </a:lnTo>
                  <a:close/>
                  <a:moveTo>
                    <a:pt x="80" y="536"/>
                  </a:moveTo>
                  <a:lnTo>
                    <a:pt x="143" y="536"/>
                  </a:lnTo>
                  <a:lnTo>
                    <a:pt x="68" y="623"/>
                  </a:lnTo>
                  <a:lnTo>
                    <a:pt x="80" y="536"/>
                  </a:lnTo>
                  <a:close/>
                  <a:moveTo>
                    <a:pt x="105" y="380"/>
                  </a:moveTo>
                  <a:lnTo>
                    <a:pt x="105" y="380"/>
                  </a:lnTo>
                  <a:lnTo>
                    <a:pt x="105" y="387"/>
                  </a:lnTo>
                  <a:lnTo>
                    <a:pt x="155" y="437"/>
                  </a:lnTo>
                  <a:lnTo>
                    <a:pt x="80" y="518"/>
                  </a:lnTo>
                  <a:lnTo>
                    <a:pt x="105" y="380"/>
                  </a:lnTo>
                  <a:close/>
                  <a:moveTo>
                    <a:pt x="124" y="106"/>
                  </a:moveTo>
                  <a:lnTo>
                    <a:pt x="155" y="69"/>
                  </a:lnTo>
                  <a:lnTo>
                    <a:pt x="186" y="106"/>
                  </a:lnTo>
                  <a:lnTo>
                    <a:pt x="124" y="106"/>
                  </a:lnTo>
                  <a:close/>
                  <a:moveTo>
                    <a:pt x="124" y="19"/>
                  </a:moveTo>
                  <a:lnTo>
                    <a:pt x="149" y="56"/>
                  </a:lnTo>
                  <a:lnTo>
                    <a:pt x="118" y="106"/>
                  </a:lnTo>
                  <a:lnTo>
                    <a:pt x="124" y="19"/>
                  </a:lnTo>
                  <a:close/>
                  <a:moveTo>
                    <a:pt x="180" y="13"/>
                  </a:moveTo>
                  <a:lnTo>
                    <a:pt x="155" y="50"/>
                  </a:lnTo>
                  <a:lnTo>
                    <a:pt x="130" y="13"/>
                  </a:lnTo>
                  <a:lnTo>
                    <a:pt x="180" y="13"/>
                  </a:lnTo>
                  <a:close/>
                  <a:moveTo>
                    <a:pt x="199" y="106"/>
                  </a:moveTo>
                  <a:lnTo>
                    <a:pt x="161" y="56"/>
                  </a:lnTo>
                  <a:lnTo>
                    <a:pt x="192" y="19"/>
                  </a:lnTo>
                  <a:lnTo>
                    <a:pt x="199" y="106"/>
                  </a:lnTo>
                  <a:close/>
                  <a:moveTo>
                    <a:pt x="217" y="106"/>
                  </a:moveTo>
                  <a:lnTo>
                    <a:pt x="211" y="25"/>
                  </a:lnTo>
                  <a:lnTo>
                    <a:pt x="292" y="106"/>
                  </a:lnTo>
                  <a:lnTo>
                    <a:pt x="217" y="106"/>
                  </a:lnTo>
                  <a:close/>
                  <a:moveTo>
                    <a:pt x="18" y="106"/>
                  </a:moveTo>
                  <a:lnTo>
                    <a:pt x="105" y="25"/>
                  </a:lnTo>
                  <a:lnTo>
                    <a:pt x="99" y="106"/>
                  </a:lnTo>
                  <a:lnTo>
                    <a:pt x="18" y="106"/>
                  </a:lnTo>
                  <a:close/>
                </a:path>
              </a:pathLst>
            </a:custGeom>
            <a:solidFill>
              <a:srgbClr val="3A87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/>
              <a:endParaRPr lang="es-MX"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0" name="Freeform 129"/>
            <p:cNvSpPr>
              <a:spLocks/>
            </p:cNvSpPr>
            <p:nvPr/>
          </p:nvSpPr>
          <p:spPr bwMode="auto">
            <a:xfrm>
              <a:off x="7939088" y="3132138"/>
              <a:ext cx="247650" cy="474663"/>
            </a:xfrm>
            <a:custGeom>
              <a:avLst/>
              <a:gdLst>
                <a:gd name="T0" fmla="*/ 56 w 156"/>
                <a:gd name="T1" fmla="*/ 0 h 299"/>
                <a:gd name="T2" fmla="*/ 156 w 156"/>
                <a:gd name="T3" fmla="*/ 0 h 299"/>
                <a:gd name="T4" fmla="*/ 75 w 156"/>
                <a:gd name="T5" fmla="*/ 112 h 299"/>
                <a:gd name="T6" fmla="*/ 118 w 156"/>
                <a:gd name="T7" fmla="*/ 112 h 299"/>
                <a:gd name="T8" fmla="*/ 13 w 156"/>
                <a:gd name="T9" fmla="*/ 299 h 299"/>
                <a:gd name="T10" fmla="*/ 44 w 156"/>
                <a:gd name="T11" fmla="*/ 156 h 299"/>
                <a:gd name="T12" fmla="*/ 0 w 156"/>
                <a:gd name="T13" fmla="*/ 156 h 299"/>
                <a:gd name="T14" fmla="*/ 56 w 156"/>
                <a:gd name="T15" fmla="*/ 0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6" h="299">
                  <a:moveTo>
                    <a:pt x="56" y="0"/>
                  </a:moveTo>
                  <a:lnTo>
                    <a:pt x="156" y="0"/>
                  </a:lnTo>
                  <a:lnTo>
                    <a:pt x="75" y="112"/>
                  </a:lnTo>
                  <a:lnTo>
                    <a:pt x="118" y="112"/>
                  </a:lnTo>
                  <a:lnTo>
                    <a:pt x="13" y="299"/>
                  </a:lnTo>
                  <a:lnTo>
                    <a:pt x="44" y="156"/>
                  </a:lnTo>
                  <a:lnTo>
                    <a:pt x="0" y="156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F0D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/>
              <a:endParaRPr lang="es-MX"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1" name="Freeform 130"/>
            <p:cNvSpPr>
              <a:spLocks/>
            </p:cNvSpPr>
            <p:nvPr/>
          </p:nvSpPr>
          <p:spPr bwMode="auto">
            <a:xfrm>
              <a:off x="7672388" y="3132138"/>
              <a:ext cx="247650" cy="474663"/>
            </a:xfrm>
            <a:custGeom>
              <a:avLst/>
              <a:gdLst>
                <a:gd name="T0" fmla="*/ 56 w 156"/>
                <a:gd name="T1" fmla="*/ 0 h 299"/>
                <a:gd name="T2" fmla="*/ 156 w 156"/>
                <a:gd name="T3" fmla="*/ 0 h 299"/>
                <a:gd name="T4" fmla="*/ 75 w 156"/>
                <a:gd name="T5" fmla="*/ 112 h 299"/>
                <a:gd name="T6" fmla="*/ 118 w 156"/>
                <a:gd name="T7" fmla="*/ 112 h 299"/>
                <a:gd name="T8" fmla="*/ 13 w 156"/>
                <a:gd name="T9" fmla="*/ 299 h 299"/>
                <a:gd name="T10" fmla="*/ 44 w 156"/>
                <a:gd name="T11" fmla="*/ 156 h 299"/>
                <a:gd name="T12" fmla="*/ 0 w 156"/>
                <a:gd name="T13" fmla="*/ 156 h 299"/>
                <a:gd name="T14" fmla="*/ 56 w 156"/>
                <a:gd name="T15" fmla="*/ 0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6" h="299">
                  <a:moveTo>
                    <a:pt x="56" y="0"/>
                  </a:moveTo>
                  <a:lnTo>
                    <a:pt x="156" y="0"/>
                  </a:lnTo>
                  <a:lnTo>
                    <a:pt x="75" y="112"/>
                  </a:lnTo>
                  <a:lnTo>
                    <a:pt x="118" y="112"/>
                  </a:lnTo>
                  <a:lnTo>
                    <a:pt x="13" y="299"/>
                  </a:lnTo>
                  <a:lnTo>
                    <a:pt x="44" y="156"/>
                  </a:lnTo>
                  <a:lnTo>
                    <a:pt x="0" y="156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F0D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/>
              <a:endParaRPr lang="es-MX"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2" name="Freeform 131"/>
            <p:cNvSpPr>
              <a:spLocks/>
            </p:cNvSpPr>
            <p:nvPr/>
          </p:nvSpPr>
          <p:spPr bwMode="auto">
            <a:xfrm>
              <a:off x="8147050" y="4289426"/>
              <a:ext cx="573088" cy="474663"/>
            </a:xfrm>
            <a:custGeom>
              <a:avLst/>
              <a:gdLst>
                <a:gd name="T0" fmla="*/ 55 w 58"/>
                <a:gd name="T1" fmla="*/ 12 h 48"/>
                <a:gd name="T2" fmla="*/ 43 w 58"/>
                <a:gd name="T3" fmla="*/ 6 h 48"/>
                <a:gd name="T4" fmla="*/ 43 w 58"/>
                <a:gd name="T5" fmla="*/ 6 h 48"/>
                <a:gd name="T6" fmla="*/ 44 w 58"/>
                <a:gd name="T7" fmla="*/ 4 h 48"/>
                <a:gd name="T8" fmla="*/ 44 w 58"/>
                <a:gd name="T9" fmla="*/ 3 h 48"/>
                <a:gd name="T10" fmla="*/ 43 w 58"/>
                <a:gd name="T11" fmla="*/ 2 h 48"/>
                <a:gd name="T12" fmla="*/ 43 w 58"/>
                <a:gd name="T13" fmla="*/ 1 h 48"/>
                <a:gd name="T14" fmla="*/ 41 w 58"/>
                <a:gd name="T15" fmla="*/ 0 h 48"/>
                <a:gd name="T16" fmla="*/ 38 w 58"/>
                <a:gd name="T17" fmla="*/ 1 h 48"/>
                <a:gd name="T18" fmla="*/ 39 w 58"/>
                <a:gd name="T19" fmla="*/ 3 h 48"/>
                <a:gd name="T20" fmla="*/ 39 w 58"/>
                <a:gd name="T21" fmla="*/ 3 h 48"/>
                <a:gd name="T22" fmla="*/ 38 w 58"/>
                <a:gd name="T23" fmla="*/ 5 h 48"/>
                <a:gd name="T24" fmla="*/ 38 w 58"/>
                <a:gd name="T25" fmla="*/ 6 h 48"/>
                <a:gd name="T26" fmla="*/ 39 w 58"/>
                <a:gd name="T27" fmla="*/ 9 h 48"/>
                <a:gd name="T28" fmla="*/ 32 w 58"/>
                <a:gd name="T29" fmla="*/ 6 h 48"/>
                <a:gd name="T30" fmla="*/ 31 w 58"/>
                <a:gd name="T31" fmla="*/ 5 h 48"/>
                <a:gd name="T32" fmla="*/ 31 w 58"/>
                <a:gd name="T33" fmla="*/ 4 h 48"/>
                <a:gd name="T34" fmla="*/ 32 w 58"/>
                <a:gd name="T35" fmla="*/ 3 h 48"/>
                <a:gd name="T36" fmla="*/ 32 w 58"/>
                <a:gd name="T37" fmla="*/ 2 h 48"/>
                <a:gd name="T38" fmla="*/ 31 w 58"/>
                <a:gd name="T39" fmla="*/ 1 h 48"/>
                <a:gd name="T40" fmla="*/ 28 w 58"/>
                <a:gd name="T41" fmla="*/ 1 h 48"/>
                <a:gd name="T42" fmla="*/ 26 w 58"/>
                <a:gd name="T43" fmla="*/ 2 h 48"/>
                <a:gd name="T44" fmla="*/ 26 w 58"/>
                <a:gd name="T45" fmla="*/ 3 h 48"/>
                <a:gd name="T46" fmla="*/ 28 w 58"/>
                <a:gd name="T47" fmla="*/ 4 h 48"/>
                <a:gd name="T48" fmla="*/ 28 w 58"/>
                <a:gd name="T49" fmla="*/ 5 h 48"/>
                <a:gd name="T50" fmla="*/ 26 w 58"/>
                <a:gd name="T51" fmla="*/ 6 h 48"/>
                <a:gd name="T52" fmla="*/ 19 w 58"/>
                <a:gd name="T53" fmla="*/ 9 h 48"/>
                <a:gd name="T54" fmla="*/ 20 w 58"/>
                <a:gd name="T55" fmla="*/ 6 h 48"/>
                <a:gd name="T56" fmla="*/ 20 w 58"/>
                <a:gd name="T57" fmla="*/ 5 h 48"/>
                <a:gd name="T58" fmla="*/ 19 w 58"/>
                <a:gd name="T59" fmla="*/ 3 h 48"/>
                <a:gd name="T60" fmla="*/ 19 w 58"/>
                <a:gd name="T61" fmla="*/ 3 h 48"/>
                <a:gd name="T62" fmla="*/ 20 w 58"/>
                <a:gd name="T63" fmla="*/ 1 h 48"/>
                <a:gd name="T64" fmla="*/ 18 w 58"/>
                <a:gd name="T65" fmla="*/ 0 h 48"/>
                <a:gd name="T66" fmla="*/ 16 w 58"/>
                <a:gd name="T67" fmla="*/ 1 h 48"/>
                <a:gd name="T68" fmla="*/ 16 w 58"/>
                <a:gd name="T69" fmla="*/ 2 h 48"/>
                <a:gd name="T70" fmla="*/ 14 w 58"/>
                <a:gd name="T71" fmla="*/ 3 h 48"/>
                <a:gd name="T72" fmla="*/ 14 w 58"/>
                <a:gd name="T73" fmla="*/ 4 h 48"/>
                <a:gd name="T74" fmla="*/ 16 w 58"/>
                <a:gd name="T75" fmla="*/ 6 h 48"/>
                <a:gd name="T76" fmla="*/ 16 w 58"/>
                <a:gd name="T77" fmla="*/ 6 h 48"/>
                <a:gd name="T78" fmla="*/ 4 w 58"/>
                <a:gd name="T79" fmla="*/ 12 h 48"/>
                <a:gd name="T80" fmla="*/ 4 w 58"/>
                <a:gd name="T81" fmla="*/ 15 h 48"/>
                <a:gd name="T82" fmla="*/ 0 w 58"/>
                <a:gd name="T83" fmla="*/ 20 h 48"/>
                <a:gd name="T84" fmla="*/ 0 w 58"/>
                <a:gd name="T85" fmla="*/ 21 h 48"/>
                <a:gd name="T86" fmla="*/ 4 w 58"/>
                <a:gd name="T87" fmla="*/ 26 h 48"/>
                <a:gd name="T88" fmla="*/ 4 w 58"/>
                <a:gd name="T89" fmla="*/ 29 h 48"/>
                <a:gd name="T90" fmla="*/ 0 w 58"/>
                <a:gd name="T91" fmla="*/ 33 h 48"/>
                <a:gd name="T92" fmla="*/ 0 w 58"/>
                <a:gd name="T93" fmla="*/ 35 h 48"/>
                <a:gd name="T94" fmla="*/ 4 w 58"/>
                <a:gd name="T95" fmla="*/ 40 h 48"/>
                <a:gd name="T96" fmla="*/ 48 w 58"/>
                <a:gd name="T97" fmla="*/ 48 h 48"/>
                <a:gd name="T98" fmla="*/ 55 w 58"/>
                <a:gd name="T99" fmla="*/ 38 h 48"/>
                <a:gd name="T100" fmla="*/ 55 w 58"/>
                <a:gd name="T101" fmla="*/ 35 h 48"/>
                <a:gd name="T102" fmla="*/ 58 w 58"/>
                <a:gd name="T103" fmla="*/ 30 h 48"/>
                <a:gd name="T104" fmla="*/ 58 w 58"/>
                <a:gd name="T105" fmla="*/ 29 h 48"/>
                <a:gd name="T106" fmla="*/ 55 w 58"/>
                <a:gd name="T107" fmla="*/ 24 h 48"/>
                <a:gd name="T108" fmla="*/ 55 w 58"/>
                <a:gd name="T109" fmla="*/ 21 h 48"/>
                <a:gd name="T110" fmla="*/ 58 w 58"/>
                <a:gd name="T111" fmla="*/ 17 h 48"/>
                <a:gd name="T112" fmla="*/ 58 w 58"/>
                <a:gd name="T113" fmla="*/ 15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8" h="48">
                  <a:moveTo>
                    <a:pt x="58" y="15"/>
                  </a:moveTo>
                  <a:cubicBezTo>
                    <a:pt x="58" y="12"/>
                    <a:pt x="58" y="12"/>
                    <a:pt x="58" y="12"/>
                  </a:cubicBezTo>
                  <a:cubicBezTo>
                    <a:pt x="55" y="12"/>
                    <a:pt x="55" y="12"/>
                    <a:pt x="55" y="12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4" y="6"/>
                    <a:pt x="44" y="6"/>
                    <a:pt x="44" y="6"/>
                  </a:cubicBezTo>
                  <a:cubicBezTo>
                    <a:pt x="44" y="6"/>
                    <a:pt x="44" y="6"/>
                    <a:pt x="44" y="6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43" y="0"/>
                    <a:pt x="42" y="0"/>
                    <a:pt x="42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0" y="0"/>
                    <a:pt x="39" y="0"/>
                    <a:pt x="39" y="1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9" y="2"/>
                    <a:pt x="39" y="2"/>
                    <a:pt x="39" y="2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9" y="9"/>
                    <a:pt x="39" y="9"/>
                    <a:pt x="39" y="9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1" y="0"/>
                    <a:pt x="30" y="0"/>
                    <a:pt x="3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8" y="0"/>
                    <a:pt x="28" y="0"/>
                    <a:pt x="28" y="1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0"/>
                    <a:pt x="18" y="0"/>
                    <a:pt x="18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6" y="0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8" y="40"/>
                    <a:pt x="48" y="40"/>
                    <a:pt x="48" y="40"/>
                  </a:cubicBezTo>
                  <a:cubicBezTo>
                    <a:pt x="55" y="40"/>
                    <a:pt x="55" y="40"/>
                    <a:pt x="55" y="40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58" y="38"/>
                    <a:pt x="58" y="38"/>
                    <a:pt x="58" y="38"/>
                  </a:cubicBezTo>
                  <a:cubicBezTo>
                    <a:pt x="58" y="35"/>
                    <a:pt x="58" y="35"/>
                    <a:pt x="58" y="35"/>
                  </a:cubicBezTo>
                  <a:cubicBezTo>
                    <a:pt x="55" y="35"/>
                    <a:pt x="55" y="35"/>
                    <a:pt x="55" y="35"/>
                  </a:cubicBezTo>
                  <a:cubicBezTo>
                    <a:pt x="55" y="33"/>
                    <a:pt x="55" y="33"/>
                    <a:pt x="55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0"/>
                    <a:pt x="58" y="30"/>
                    <a:pt x="58" y="30"/>
                  </a:cubicBezTo>
                  <a:cubicBezTo>
                    <a:pt x="55" y="30"/>
                    <a:pt x="55" y="30"/>
                    <a:pt x="55" y="30"/>
                  </a:cubicBezTo>
                  <a:cubicBezTo>
                    <a:pt x="55" y="29"/>
                    <a:pt x="55" y="29"/>
                    <a:pt x="55" y="29"/>
                  </a:cubicBezTo>
                  <a:cubicBezTo>
                    <a:pt x="58" y="29"/>
                    <a:pt x="58" y="29"/>
                    <a:pt x="58" y="29"/>
                  </a:cubicBezTo>
                  <a:cubicBezTo>
                    <a:pt x="58" y="26"/>
                    <a:pt x="58" y="26"/>
                    <a:pt x="58" y="26"/>
                  </a:cubicBezTo>
                  <a:cubicBezTo>
                    <a:pt x="55" y="26"/>
                    <a:pt x="55" y="26"/>
                    <a:pt x="55" y="26"/>
                  </a:cubicBezTo>
                  <a:cubicBezTo>
                    <a:pt x="55" y="24"/>
                    <a:pt x="55" y="24"/>
                    <a:pt x="55" y="24"/>
                  </a:cubicBezTo>
                  <a:cubicBezTo>
                    <a:pt x="58" y="24"/>
                    <a:pt x="58" y="24"/>
                    <a:pt x="58" y="24"/>
                  </a:cubicBezTo>
                  <a:cubicBezTo>
                    <a:pt x="58" y="21"/>
                    <a:pt x="58" y="21"/>
                    <a:pt x="58" y="21"/>
                  </a:cubicBezTo>
                  <a:cubicBezTo>
                    <a:pt x="55" y="21"/>
                    <a:pt x="55" y="21"/>
                    <a:pt x="55" y="21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58" y="20"/>
                    <a:pt x="58" y="20"/>
                    <a:pt x="58" y="20"/>
                  </a:cubicBezTo>
                  <a:cubicBezTo>
                    <a:pt x="58" y="17"/>
                    <a:pt x="58" y="17"/>
                    <a:pt x="58" y="17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55" y="15"/>
                    <a:pt x="55" y="15"/>
                    <a:pt x="55" y="15"/>
                  </a:cubicBezTo>
                  <a:lnTo>
                    <a:pt x="58" y="15"/>
                  </a:lnTo>
                  <a:close/>
                </a:path>
              </a:pathLst>
            </a:custGeom>
            <a:solidFill>
              <a:srgbClr val="3A87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/>
              <a:endParaRPr lang="es-MX"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3" name="Rectangle 132"/>
            <p:cNvSpPr>
              <a:spLocks noChangeArrowheads="1"/>
            </p:cNvSpPr>
            <p:nvPr/>
          </p:nvSpPr>
          <p:spPr bwMode="auto">
            <a:xfrm>
              <a:off x="8147050" y="4408488"/>
              <a:ext cx="573088" cy="30163"/>
            </a:xfrm>
            <a:prstGeom prst="rect">
              <a:avLst/>
            </a:prstGeom>
            <a:solidFill>
              <a:srgbClr val="346B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/>
              <a:endParaRPr lang="es-MX"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4" name="Rectangle 133"/>
            <p:cNvSpPr>
              <a:spLocks noChangeArrowheads="1"/>
            </p:cNvSpPr>
            <p:nvPr/>
          </p:nvSpPr>
          <p:spPr bwMode="auto">
            <a:xfrm>
              <a:off x="8147050" y="4457701"/>
              <a:ext cx="573088" cy="30163"/>
            </a:xfrm>
            <a:prstGeom prst="rect">
              <a:avLst/>
            </a:prstGeom>
            <a:solidFill>
              <a:srgbClr val="346B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/>
              <a:endParaRPr lang="es-MX"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5" name="Rectangle 134"/>
            <p:cNvSpPr>
              <a:spLocks noChangeArrowheads="1"/>
            </p:cNvSpPr>
            <p:nvPr/>
          </p:nvSpPr>
          <p:spPr bwMode="auto">
            <a:xfrm>
              <a:off x="8147050" y="4497388"/>
              <a:ext cx="573088" cy="30163"/>
            </a:xfrm>
            <a:prstGeom prst="rect">
              <a:avLst/>
            </a:prstGeom>
            <a:solidFill>
              <a:srgbClr val="346B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/>
              <a:endParaRPr lang="es-MX"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6" name="Rectangle 135"/>
            <p:cNvSpPr>
              <a:spLocks noChangeArrowheads="1"/>
            </p:cNvSpPr>
            <p:nvPr/>
          </p:nvSpPr>
          <p:spPr bwMode="auto">
            <a:xfrm>
              <a:off x="8147050" y="4546601"/>
              <a:ext cx="573088" cy="30163"/>
            </a:xfrm>
            <a:prstGeom prst="rect">
              <a:avLst/>
            </a:prstGeom>
            <a:solidFill>
              <a:srgbClr val="346B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/>
              <a:endParaRPr lang="es-MX"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7" name="Rectangle 136"/>
            <p:cNvSpPr>
              <a:spLocks noChangeArrowheads="1"/>
            </p:cNvSpPr>
            <p:nvPr/>
          </p:nvSpPr>
          <p:spPr bwMode="auto">
            <a:xfrm>
              <a:off x="8147050" y="4586288"/>
              <a:ext cx="573088" cy="30163"/>
            </a:xfrm>
            <a:prstGeom prst="rect">
              <a:avLst/>
            </a:prstGeom>
            <a:solidFill>
              <a:srgbClr val="346B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/>
              <a:endParaRPr lang="es-MX"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8" name="Rectangle 137"/>
            <p:cNvSpPr>
              <a:spLocks noChangeArrowheads="1"/>
            </p:cNvSpPr>
            <p:nvPr/>
          </p:nvSpPr>
          <p:spPr bwMode="auto">
            <a:xfrm>
              <a:off x="8147050" y="4635501"/>
              <a:ext cx="573088" cy="30163"/>
            </a:xfrm>
            <a:prstGeom prst="rect">
              <a:avLst/>
            </a:prstGeom>
            <a:solidFill>
              <a:srgbClr val="346B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/>
              <a:endParaRPr lang="es-MX"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9" name="Freeform 138"/>
            <p:cNvSpPr>
              <a:spLocks/>
            </p:cNvSpPr>
            <p:nvPr/>
          </p:nvSpPr>
          <p:spPr bwMode="auto">
            <a:xfrm>
              <a:off x="6350000" y="3379788"/>
              <a:ext cx="641350" cy="493713"/>
            </a:xfrm>
            <a:custGeom>
              <a:avLst/>
              <a:gdLst>
                <a:gd name="T0" fmla="*/ 0 w 65"/>
                <a:gd name="T1" fmla="*/ 50 h 50"/>
                <a:gd name="T2" fmla="*/ 8 w 65"/>
                <a:gd name="T3" fmla="*/ 31 h 50"/>
                <a:gd name="T4" fmla="*/ 30 w 65"/>
                <a:gd name="T5" fmla="*/ 15 h 50"/>
                <a:gd name="T6" fmla="*/ 32 w 65"/>
                <a:gd name="T7" fmla="*/ 0 h 50"/>
                <a:gd name="T8" fmla="*/ 64 w 65"/>
                <a:gd name="T9" fmla="*/ 0 h 50"/>
                <a:gd name="T10" fmla="*/ 62 w 65"/>
                <a:gd name="T11" fmla="*/ 16 h 50"/>
                <a:gd name="T12" fmla="*/ 40 w 65"/>
                <a:gd name="T13" fmla="*/ 32 h 50"/>
                <a:gd name="T14" fmla="*/ 32 w 65"/>
                <a:gd name="T15" fmla="*/ 50 h 50"/>
                <a:gd name="T16" fmla="*/ 0 w 65"/>
                <a:gd name="T1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50">
                  <a:moveTo>
                    <a:pt x="0" y="50"/>
                  </a:moveTo>
                  <a:cubicBezTo>
                    <a:pt x="0" y="50"/>
                    <a:pt x="0" y="36"/>
                    <a:pt x="8" y="31"/>
                  </a:cubicBezTo>
                  <a:cubicBezTo>
                    <a:pt x="16" y="26"/>
                    <a:pt x="27" y="22"/>
                    <a:pt x="30" y="15"/>
                  </a:cubicBezTo>
                  <a:cubicBezTo>
                    <a:pt x="33" y="8"/>
                    <a:pt x="32" y="4"/>
                    <a:pt x="32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4" y="4"/>
                    <a:pt x="65" y="9"/>
                    <a:pt x="62" y="16"/>
                  </a:cubicBezTo>
                  <a:cubicBezTo>
                    <a:pt x="59" y="24"/>
                    <a:pt x="48" y="27"/>
                    <a:pt x="40" y="32"/>
                  </a:cubicBezTo>
                  <a:cubicBezTo>
                    <a:pt x="32" y="38"/>
                    <a:pt x="32" y="50"/>
                    <a:pt x="3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F7F6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/>
              <a:endParaRPr lang="es-MX"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0" name="Freeform 139"/>
            <p:cNvSpPr>
              <a:spLocks/>
            </p:cNvSpPr>
            <p:nvPr/>
          </p:nvSpPr>
          <p:spPr bwMode="auto">
            <a:xfrm>
              <a:off x="6902450" y="3498851"/>
              <a:ext cx="592138" cy="454025"/>
            </a:xfrm>
            <a:custGeom>
              <a:avLst/>
              <a:gdLst>
                <a:gd name="T0" fmla="*/ 0 w 60"/>
                <a:gd name="T1" fmla="*/ 46 h 46"/>
                <a:gd name="T2" fmla="*/ 8 w 60"/>
                <a:gd name="T3" fmla="*/ 28 h 46"/>
                <a:gd name="T4" fmla="*/ 28 w 60"/>
                <a:gd name="T5" fmla="*/ 14 h 46"/>
                <a:gd name="T6" fmla="*/ 30 w 60"/>
                <a:gd name="T7" fmla="*/ 0 h 46"/>
                <a:gd name="T8" fmla="*/ 59 w 60"/>
                <a:gd name="T9" fmla="*/ 0 h 46"/>
                <a:gd name="T10" fmla="*/ 57 w 60"/>
                <a:gd name="T11" fmla="*/ 15 h 46"/>
                <a:gd name="T12" fmla="*/ 37 w 60"/>
                <a:gd name="T13" fmla="*/ 30 h 46"/>
                <a:gd name="T14" fmla="*/ 30 w 60"/>
                <a:gd name="T15" fmla="*/ 46 h 46"/>
                <a:gd name="T16" fmla="*/ 0 w 60"/>
                <a:gd name="T17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46">
                  <a:moveTo>
                    <a:pt x="0" y="46"/>
                  </a:moveTo>
                  <a:cubicBezTo>
                    <a:pt x="0" y="46"/>
                    <a:pt x="0" y="33"/>
                    <a:pt x="8" y="28"/>
                  </a:cubicBezTo>
                  <a:cubicBezTo>
                    <a:pt x="15" y="24"/>
                    <a:pt x="25" y="21"/>
                    <a:pt x="28" y="14"/>
                  </a:cubicBezTo>
                  <a:cubicBezTo>
                    <a:pt x="31" y="7"/>
                    <a:pt x="30" y="4"/>
                    <a:pt x="30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4"/>
                    <a:pt x="60" y="9"/>
                    <a:pt x="57" y="15"/>
                  </a:cubicBezTo>
                  <a:cubicBezTo>
                    <a:pt x="55" y="22"/>
                    <a:pt x="44" y="25"/>
                    <a:pt x="37" y="30"/>
                  </a:cubicBezTo>
                  <a:cubicBezTo>
                    <a:pt x="30" y="35"/>
                    <a:pt x="30" y="46"/>
                    <a:pt x="30" y="46"/>
                  </a:cubicBezTo>
                  <a:lnTo>
                    <a:pt x="0" y="46"/>
                  </a:lnTo>
                  <a:close/>
                </a:path>
              </a:pathLst>
            </a:custGeom>
            <a:solidFill>
              <a:srgbClr val="F7F6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/>
              <a:endParaRPr lang="es-MX"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1" name="Freeform 140"/>
            <p:cNvSpPr>
              <a:spLocks/>
            </p:cNvSpPr>
            <p:nvPr/>
          </p:nvSpPr>
          <p:spPr bwMode="auto">
            <a:xfrm>
              <a:off x="6654800" y="3952876"/>
              <a:ext cx="701675" cy="811213"/>
            </a:xfrm>
            <a:custGeom>
              <a:avLst/>
              <a:gdLst>
                <a:gd name="T0" fmla="*/ 56 w 442"/>
                <a:gd name="T1" fmla="*/ 0 h 511"/>
                <a:gd name="T2" fmla="*/ 386 w 442"/>
                <a:gd name="T3" fmla="*/ 0 h 511"/>
                <a:gd name="T4" fmla="*/ 442 w 442"/>
                <a:gd name="T5" fmla="*/ 511 h 511"/>
                <a:gd name="T6" fmla="*/ 0 w 442"/>
                <a:gd name="T7" fmla="*/ 511 h 511"/>
                <a:gd name="T8" fmla="*/ 0 w 442"/>
                <a:gd name="T9" fmla="*/ 505 h 511"/>
                <a:gd name="T10" fmla="*/ 56 w 442"/>
                <a:gd name="T11" fmla="*/ 0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2" h="511">
                  <a:moveTo>
                    <a:pt x="56" y="0"/>
                  </a:moveTo>
                  <a:lnTo>
                    <a:pt x="386" y="0"/>
                  </a:lnTo>
                  <a:lnTo>
                    <a:pt x="442" y="511"/>
                  </a:lnTo>
                  <a:lnTo>
                    <a:pt x="0" y="511"/>
                  </a:lnTo>
                  <a:lnTo>
                    <a:pt x="0" y="505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BBA6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/>
              <a:endParaRPr lang="es-MX"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2" name="Freeform 141"/>
            <p:cNvSpPr>
              <a:spLocks/>
            </p:cNvSpPr>
            <p:nvPr/>
          </p:nvSpPr>
          <p:spPr bwMode="auto">
            <a:xfrm>
              <a:off x="6062663" y="3873501"/>
              <a:ext cx="760413" cy="890588"/>
            </a:xfrm>
            <a:custGeom>
              <a:avLst/>
              <a:gdLst>
                <a:gd name="T0" fmla="*/ 56 w 479"/>
                <a:gd name="T1" fmla="*/ 0 h 561"/>
                <a:gd name="T2" fmla="*/ 417 w 479"/>
                <a:gd name="T3" fmla="*/ 0 h 561"/>
                <a:gd name="T4" fmla="*/ 479 w 479"/>
                <a:gd name="T5" fmla="*/ 561 h 561"/>
                <a:gd name="T6" fmla="*/ 0 w 479"/>
                <a:gd name="T7" fmla="*/ 561 h 561"/>
                <a:gd name="T8" fmla="*/ 0 w 479"/>
                <a:gd name="T9" fmla="*/ 555 h 561"/>
                <a:gd name="T10" fmla="*/ 56 w 479"/>
                <a:gd name="T11" fmla="*/ 0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9" h="561">
                  <a:moveTo>
                    <a:pt x="56" y="0"/>
                  </a:moveTo>
                  <a:lnTo>
                    <a:pt x="417" y="0"/>
                  </a:lnTo>
                  <a:lnTo>
                    <a:pt x="479" y="561"/>
                  </a:lnTo>
                  <a:lnTo>
                    <a:pt x="0" y="561"/>
                  </a:lnTo>
                  <a:lnTo>
                    <a:pt x="0" y="555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CFBF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/>
              <a:endParaRPr lang="es-MX"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3" name="Freeform 142"/>
            <p:cNvSpPr>
              <a:spLocks/>
            </p:cNvSpPr>
            <p:nvPr/>
          </p:nvSpPr>
          <p:spPr bwMode="auto">
            <a:xfrm>
              <a:off x="6427788" y="4922838"/>
              <a:ext cx="149225" cy="217488"/>
            </a:xfrm>
            <a:custGeom>
              <a:avLst/>
              <a:gdLst>
                <a:gd name="T0" fmla="*/ 94 w 94"/>
                <a:gd name="T1" fmla="*/ 137 h 137"/>
                <a:gd name="T2" fmla="*/ 0 w 94"/>
                <a:gd name="T3" fmla="*/ 137 h 137"/>
                <a:gd name="T4" fmla="*/ 13 w 94"/>
                <a:gd name="T5" fmla="*/ 0 h 137"/>
                <a:gd name="T6" fmla="*/ 81 w 94"/>
                <a:gd name="T7" fmla="*/ 0 h 137"/>
                <a:gd name="T8" fmla="*/ 94 w 94"/>
                <a:gd name="T9" fmla="*/ 13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137">
                  <a:moveTo>
                    <a:pt x="94" y="137"/>
                  </a:moveTo>
                  <a:lnTo>
                    <a:pt x="0" y="137"/>
                  </a:lnTo>
                  <a:lnTo>
                    <a:pt x="13" y="0"/>
                  </a:lnTo>
                  <a:lnTo>
                    <a:pt x="81" y="0"/>
                  </a:lnTo>
                  <a:lnTo>
                    <a:pt x="94" y="137"/>
                  </a:lnTo>
                  <a:close/>
                </a:path>
              </a:pathLst>
            </a:custGeom>
            <a:solidFill>
              <a:srgbClr val="3A87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/>
              <a:endParaRPr lang="es-MX"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4" name="Freeform 143"/>
            <p:cNvSpPr>
              <a:spLocks/>
            </p:cNvSpPr>
            <p:nvPr/>
          </p:nvSpPr>
          <p:spPr bwMode="auto">
            <a:xfrm>
              <a:off x="6172200" y="4684713"/>
              <a:ext cx="650875" cy="287338"/>
            </a:xfrm>
            <a:custGeom>
              <a:avLst/>
              <a:gdLst>
                <a:gd name="T0" fmla="*/ 410 w 410"/>
                <a:gd name="T1" fmla="*/ 181 h 181"/>
                <a:gd name="T2" fmla="*/ 0 w 410"/>
                <a:gd name="T3" fmla="*/ 181 h 181"/>
                <a:gd name="T4" fmla="*/ 81 w 410"/>
                <a:gd name="T5" fmla="*/ 0 h 181"/>
                <a:gd name="T6" fmla="*/ 336 w 410"/>
                <a:gd name="T7" fmla="*/ 0 h 181"/>
                <a:gd name="T8" fmla="*/ 410 w 410"/>
                <a:gd name="T9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0" h="181">
                  <a:moveTo>
                    <a:pt x="410" y="181"/>
                  </a:moveTo>
                  <a:lnTo>
                    <a:pt x="0" y="181"/>
                  </a:lnTo>
                  <a:lnTo>
                    <a:pt x="81" y="0"/>
                  </a:lnTo>
                  <a:lnTo>
                    <a:pt x="336" y="0"/>
                  </a:lnTo>
                  <a:lnTo>
                    <a:pt x="410" y="181"/>
                  </a:lnTo>
                  <a:close/>
                </a:path>
              </a:pathLst>
            </a:custGeom>
            <a:solidFill>
              <a:srgbClr val="346B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/>
              <a:endParaRPr lang="es-MX"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5" name="Freeform 144"/>
            <p:cNvSpPr>
              <a:spLocks noEditPoints="1"/>
            </p:cNvSpPr>
            <p:nvPr/>
          </p:nvSpPr>
          <p:spPr bwMode="auto">
            <a:xfrm>
              <a:off x="6200775" y="4684713"/>
              <a:ext cx="593725" cy="287338"/>
            </a:xfrm>
            <a:custGeom>
              <a:avLst/>
              <a:gdLst>
                <a:gd name="T0" fmla="*/ 374 w 374"/>
                <a:gd name="T1" fmla="*/ 131 h 181"/>
                <a:gd name="T2" fmla="*/ 274 w 374"/>
                <a:gd name="T3" fmla="*/ 94 h 181"/>
                <a:gd name="T4" fmla="*/ 355 w 374"/>
                <a:gd name="T5" fmla="*/ 88 h 181"/>
                <a:gd name="T6" fmla="*/ 268 w 374"/>
                <a:gd name="T7" fmla="*/ 44 h 181"/>
                <a:gd name="T8" fmla="*/ 336 w 374"/>
                <a:gd name="T9" fmla="*/ 44 h 181"/>
                <a:gd name="T10" fmla="*/ 255 w 374"/>
                <a:gd name="T11" fmla="*/ 0 h 181"/>
                <a:gd name="T12" fmla="*/ 262 w 374"/>
                <a:gd name="T13" fmla="*/ 44 h 181"/>
                <a:gd name="T14" fmla="*/ 193 w 374"/>
                <a:gd name="T15" fmla="*/ 0 h 181"/>
                <a:gd name="T16" fmla="*/ 187 w 374"/>
                <a:gd name="T17" fmla="*/ 44 h 181"/>
                <a:gd name="T18" fmla="*/ 131 w 374"/>
                <a:gd name="T19" fmla="*/ 0 h 181"/>
                <a:gd name="T20" fmla="*/ 119 w 374"/>
                <a:gd name="T21" fmla="*/ 44 h 181"/>
                <a:gd name="T22" fmla="*/ 44 w 374"/>
                <a:gd name="T23" fmla="*/ 44 h 181"/>
                <a:gd name="T24" fmla="*/ 106 w 374"/>
                <a:gd name="T25" fmla="*/ 88 h 181"/>
                <a:gd name="T26" fmla="*/ 25 w 374"/>
                <a:gd name="T27" fmla="*/ 94 h 181"/>
                <a:gd name="T28" fmla="*/ 94 w 374"/>
                <a:gd name="T29" fmla="*/ 131 h 181"/>
                <a:gd name="T30" fmla="*/ 0 w 374"/>
                <a:gd name="T31" fmla="*/ 137 h 181"/>
                <a:gd name="T32" fmla="*/ 81 w 374"/>
                <a:gd name="T33" fmla="*/ 181 h 181"/>
                <a:gd name="T34" fmla="*/ 100 w 374"/>
                <a:gd name="T35" fmla="*/ 137 h 181"/>
                <a:gd name="T36" fmla="*/ 187 w 374"/>
                <a:gd name="T37" fmla="*/ 181 h 181"/>
                <a:gd name="T38" fmla="*/ 193 w 374"/>
                <a:gd name="T39" fmla="*/ 137 h 181"/>
                <a:gd name="T40" fmla="*/ 286 w 374"/>
                <a:gd name="T41" fmla="*/ 181 h 181"/>
                <a:gd name="T42" fmla="*/ 286 w 374"/>
                <a:gd name="T43" fmla="*/ 137 h 181"/>
                <a:gd name="T44" fmla="*/ 187 w 374"/>
                <a:gd name="T45" fmla="*/ 131 h 181"/>
                <a:gd name="T46" fmla="*/ 106 w 374"/>
                <a:gd name="T47" fmla="*/ 94 h 181"/>
                <a:gd name="T48" fmla="*/ 187 w 374"/>
                <a:gd name="T49" fmla="*/ 131 h 181"/>
                <a:gd name="T50" fmla="*/ 106 w 374"/>
                <a:gd name="T51" fmla="*/ 88 h 181"/>
                <a:gd name="T52" fmla="*/ 187 w 374"/>
                <a:gd name="T53" fmla="*/ 44 h 181"/>
                <a:gd name="T54" fmla="*/ 280 w 374"/>
                <a:gd name="T55" fmla="*/ 131 h 181"/>
                <a:gd name="T56" fmla="*/ 193 w 374"/>
                <a:gd name="T57" fmla="*/ 94 h 181"/>
                <a:gd name="T58" fmla="*/ 280 w 374"/>
                <a:gd name="T59" fmla="*/ 131 h 181"/>
                <a:gd name="T60" fmla="*/ 193 w 374"/>
                <a:gd name="T61" fmla="*/ 88 h 181"/>
                <a:gd name="T62" fmla="*/ 262 w 374"/>
                <a:gd name="T63" fmla="*/ 44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74" h="181">
                  <a:moveTo>
                    <a:pt x="374" y="137"/>
                  </a:moveTo>
                  <a:lnTo>
                    <a:pt x="374" y="131"/>
                  </a:lnTo>
                  <a:lnTo>
                    <a:pt x="280" y="131"/>
                  </a:lnTo>
                  <a:lnTo>
                    <a:pt x="274" y="94"/>
                  </a:lnTo>
                  <a:lnTo>
                    <a:pt x="355" y="94"/>
                  </a:lnTo>
                  <a:lnTo>
                    <a:pt x="355" y="88"/>
                  </a:lnTo>
                  <a:lnTo>
                    <a:pt x="274" y="88"/>
                  </a:lnTo>
                  <a:lnTo>
                    <a:pt x="268" y="44"/>
                  </a:lnTo>
                  <a:lnTo>
                    <a:pt x="336" y="44"/>
                  </a:lnTo>
                  <a:lnTo>
                    <a:pt x="336" y="44"/>
                  </a:lnTo>
                  <a:lnTo>
                    <a:pt x="262" y="44"/>
                  </a:lnTo>
                  <a:lnTo>
                    <a:pt x="255" y="0"/>
                  </a:lnTo>
                  <a:lnTo>
                    <a:pt x="249" y="0"/>
                  </a:lnTo>
                  <a:lnTo>
                    <a:pt x="262" y="44"/>
                  </a:lnTo>
                  <a:lnTo>
                    <a:pt x="193" y="44"/>
                  </a:lnTo>
                  <a:lnTo>
                    <a:pt x="193" y="0"/>
                  </a:lnTo>
                  <a:lnTo>
                    <a:pt x="187" y="0"/>
                  </a:lnTo>
                  <a:lnTo>
                    <a:pt x="187" y="44"/>
                  </a:lnTo>
                  <a:lnTo>
                    <a:pt x="119" y="44"/>
                  </a:lnTo>
                  <a:lnTo>
                    <a:pt x="131" y="0"/>
                  </a:lnTo>
                  <a:lnTo>
                    <a:pt x="125" y="0"/>
                  </a:lnTo>
                  <a:lnTo>
                    <a:pt x="119" y="44"/>
                  </a:lnTo>
                  <a:lnTo>
                    <a:pt x="44" y="44"/>
                  </a:lnTo>
                  <a:lnTo>
                    <a:pt x="44" y="44"/>
                  </a:lnTo>
                  <a:lnTo>
                    <a:pt x="112" y="44"/>
                  </a:lnTo>
                  <a:lnTo>
                    <a:pt x="106" y="88"/>
                  </a:lnTo>
                  <a:lnTo>
                    <a:pt x="25" y="88"/>
                  </a:lnTo>
                  <a:lnTo>
                    <a:pt x="25" y="94"/>
                  </a:lnTo>
                  <a:lnTo>
                    <a:pt x="106" y="94"/>
                  </a:lnTo>
                  <a:lnTo>
                    <a:pt x="94" y="131"/>
                  </a:lnTo>
                  <a:lnTo>
                    <a:pt x="7" y="131"/>
                  </a:lnTo>
                  <a:lnTo>
                    <a:pt x="0" y="137"/>
                  </a:lnTo>
                  <a:lnTo>
                    <a:pt x="94" y="137"/>
                  </a:lnTo>
                  <a:lnTo>
                    <a:pt x="81" y="181"/>
                  </a:lnTo>
                  <a:lnTo>
                    <a:pt x="87" y="181"/>
                  </a:lnTo>
                  <a:lnTo>
                    <a:pt x="100" y="137"/>
                  </a:lnTo>
                  <a:lnTo>
                    <a:pt x="187" y="137"/>
                  </a:lnTo>
                  <a:lnTo>
                    <a:pt x="187" y="181"/>
                  </a:lnTo>
                  <a:lnTo>
                    <a:pt x="193" y="181"/>
                  </a:lnTo>
                  <a:lnTo>
                    <a:pt x="193" y="137"/>
                  </a:lnTo>
                  <a:lnTo>
                    <a:pt x="280" y="137"/>
                  </a:lnTo>
                  <a:lnTo>
                    <a:pt x="286" y="181"/>
                  </a:lnTo>
                  <a:lnTo>
                    <a:pt x="293" y="181"/>
                  </a:lnTo>
                  <a:lnTo>
                    <a:pt x="286" y="137"/>
                  </a:lnTo>
                  <a:lnTo>
                    <a:pt x="374" y="137"/>
                  </a:lnTo>
                  <a:close/>
                  <a:moveTo>
                    <a:pt x="187" y="131"/>
                  </a:moveTo>
                  <a:lnTo>
                    <a:pt x="100" y="131"/>
                  </a:lnTo>
                  <a:lnTo>
                    <a:pt x="106" y="94"/>
                  </a:lnTo>
                  <a:lnTo>
                    <a:pt x="187" y="94"/>
                  </a:lnTo>
                  <a:lnTo>
                    <a:pt x="187" y="131"/>
                  </a:lnTo>
                  <a:close/>
                  <a:moveTo>
                    <a:pt x="187" y="88"/>
                  </a:moveTo>
                  <a:lnTo>
                    <a:pt x="106" y="88"/>
                  </a:lnTo>
                  <a:lnTo>
                    <a:pt x="119" y="44"/>
                  </a:lnTo>
                  <a:lnTo>
                    <a:pt x="187" y="44"/>
                  </a:lnTo>
                  <a:lnTo>
                    <a:pt x="187" y="88"/>
                  </a:lnTo>
                  <a:close/>
                  <a:moveTo>
                    <a:pt x="280" y="131"/>
                  </a:moveTo>
                  <a:lnTo>
                    <a:pt x="193" y="131"/>
                  </a:lnTo>
                  <a:lnTo>
                    <a:pt x="193" y="94"/>
                  </a:lnTo>
                  <a:lnTo>
                    <a:pt x="268" y="94"/>
                  </a:lnTo>
                  <a:lnTo>
                    <a:pt x="280" y="131"/>
                  </a:lnTo>
                  <a:close/>
                  <a:moveTo>
                    <a:pt x="268" y="88"/>
                  </a:moveTo>
                  <a:lnTo>
                    <a:pt x="193" y="88"/>
                  </a:lnTo>
                  <a:lnTo>
                    <a:pt x="193" y="44"/>
                  </a:lnTo>
                  <a:lnTo>
                    <a:pt x="262" y="44"/>
                  </a:lnTo>
                  <a:lnTo>
                    <a:pt x="268" y="88"/>
                  </a:lnTo>
                  <a:close/>
                </a:path>
              </a:pathLst>
            </a:custGeom>
            <a:solidFill>
              <a:srgbClr val="9DD8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/>
              <a:endParaRPr lang="es-MX"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6" name="Freeform 145"/>
            <p:cNvSpPr>
              <a:spLocks noEditPoints="1"/>
            </p:cNvSpPr>
            <p:nvPr/>
          </p:nvSpPr>
          <p:spPr bwMode="auto">
            <a:xfrm>
              <a:off x="6172200" y="4684713"/>
              <a:ext cx="650875" cy="287338"/>
            </a:xfrm>
            <a:custGeom>
              <a:avLst/>
              <a:gdLst>
                <a:gd name="T0" fmla="*/ 329 w 410"/>
                <a:gd name="T1" fmla="*/ 0 h 181"/>
                <a:gd name="T2" fmla="*/ 404 w 410"/>
                <a:gd name="T3" fmla="*/ 175 h 181"/>
                <a:gd name="T4" fmla="*/ 12 w 410"/>
                <a:gd name="T5" fmla="*/ 175 h 181"/>
                <a:gd name="T6" fmla="*/ 87 w 410"/>
                <a:gd name="T7" fmla="*/ 0 h 181"/>
                <a:gd name="T8" fmla="*/ 329 w 410"/>
                <a:gd name="T9" fmla="*/ 0 h 181"/>
                <a:gd name="T10" fmla="*/ 336 w 410"/>
                <a:gd name="T11" fmla="*/ 0 h 181"/>
                <a:gd name="T12" fmla="*/ 81 w 410"/>
                <a:gd name="T13" fmla="*/ 0 h 181"/>
                <a:gd name="T14" fmla="*/ 0 w 410"/>
                <a:gd name="T15" fmla="*/ 181 h 181"/>
                <a:gd name="T16" fmla="*/ 410 w 410"/>
                <a:gd name="T17" fmla="*/ 181 h 181"/>
                <a:gd name="T18" fmla="*/ 336 w 410"/>
                <a:gd name="T19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0" h="181">
                  <a:moveTo>
                    <a:pt x="329" y="0"/>
                  </a:moveTo>
                  <a:lnTo>
                    <a:pt x="404" y="175"/>
                  </a:lnTo>
                  <a:lnTo>
                    <a:pt x="12" y="175"/>
                  </a:lnTo>
                  <a:lnTo>
                    <a:pt x="87" y="0"/>
                  </a:lnTo>
                  <a:lnTo>
                    <a:pt x="329" y="0"/>
                  </a:lnTo>
                  <a:close/>
                  <a:moveTo>
                    <a:pt x="336" y="0"/>
                  </a:moveTo>
                  <a:lnTo>
                    <a:pt x="81" y="0"/>
                  </a:lnTo>
                  <a:lnTo>
                    <a:pt x="0" y="181"/>
                  </a:lnTo>
                  <a:lnTo>
                    <a:pt x="410" y="181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rgbClr val="9DD8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/>
              <a:endParaRPr lang="es-MX"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7" name="Rectangle 146"/>
            <p:cNvSpPr>
              <a:spLocks noChangeArrowheads="1"/>
            </p:cNvSpPr>
            <p:nvPr/>
          </p:nvSpPr>
          <p:spPr bwMode="auto">
            <a:xfrm>
              <a:off x="6369050" y="5140326"/>
              <a:ext cx="266700" cy="39688"/>
            </a:xfrm>
            <a:prstGeom prst="rect">
              <a:avLst/>
            </a:prstGeom>
            <a:solidFill>
              <a:srgbClr val="215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/>
              <a:endParaRPr lang="es-MX"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8" name="Freeform 147"/>
            <p:cNvSpPr>
              <a:spLocks/>
            </p:cNvSpPr>
            <p:nvPr/>
          </p:nvSpPr>
          <p:spPr bwMode="auto">
            <a:xfrm>
              <a:off x="6507163" y="4972051"/>
              <a:ext cx="69850" cy="168275"/>
            </a:xfrm>
            <a:custGeom>
              <a:avLst/>
              <a:gdLst>
                <a:gd name="T0" fmla="*/ 0 w 44"/>
                <a:gd name="T1" fmla="*/ 0 h 106"/>
                <a:gd name="T2" fmla="*/ 31 w 44"/>
                <a:gd name="T3" fmla="*/ 0 h 106"/>
                <a:gd name="T4" fmla="*/ 44 w 44"/>
                <a:gd name="T5" fmla="*/ 106 h 106"/>
                <a:gd name="T6" fmla="*/ 0 w 44"/>
                <a:gd name="T7" fmla="*/ 106 h 106"/>
                <a:gd name="T8" fmla="*/ 0 w 44"/>
                <a:gd name="T9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06">
                  <a:moveTo>
                    <a:pt x="0" y="0"/>
                  </a:moveTo>
                  <a:lnTo>
                    <a:pt x="31" y="0"/>
                  </a:lnTo>
                  <a:lnTo>
                    <a:pt x="44" y="106"/>
                  </a:lnTo>
                  <a:lnTo>
                    <a:pt x="0" y="1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5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/>
              <a:endParaRPr lang="es-MX"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9" name="Freeform 148"/>
            <p:cNvSpPr>
              <a:spLocks/>
            </p:cNvSpPr>
            <p:nvPr/>
          </p:nvSpPr>
          <p:spPr bwMode="auto">
            <a:xfrm>
              <a:off x="7119938" y="4981576"/>
              <a:ext cx="68263" cy="198438"/>
            </a:xfrm>
            <a:custGeom>
              <a:avLst/>
              <a:gdLst>
                <a:gd name="T0" fmla="*/ 12 w 43"/>
                <a:gd name="T1" fmla="*/ 0 h 125"/>
                <a:gd name="T2" fmla="*/ 0 w 43"/>
                <a:gd name="T3" fmla="*/ 125 h 125"/>
                <a:gd name="T4" fmla="*/ 43 w 43"/>
                <a:gd name="T5" fmla="*/ 125 h 125"/>
                <a:gd name="T6" fmla="*/ 18 w 43"/>
                <a:gd name="T7" fmla="*/ 0 h 125"/>
                <a:gd name="T8" fmla="*/ 12 w 43"/>
                <a:gd name="T9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25">
                  <a:moveTo>
                    <a:pt x="12" y="0"/>
                  </a:moveTo>
                  <a:lnTo>
                    <a:pt x="0" y="125"/>
                  </a:lnTo>
                  <a:lnTo>
                    <a:pt x="43" y="125"/>
                  </a:lnTo>
                  <a:lnTo>
                    <a:pt x="18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3D2B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/>
              <a:endParaRPr lang="es-MX"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0" name="Freeform 149"/>
            <p:cNvSpPr>
              <a:spLocks/>
            </p:cNvSpPr>
            <p:nvPr/>
          </p:nvSpPr>
          <p:spPr bwMode="auto">
            <a:xfrm>
              <a:off x="7021513" y="4606926"/>
              <a:ext cx="127000" cy="523875"/>
            </a:xfrm>
            <a:custGeom>
              <a:avLst/>
              <a:gdLst>
                <a:gd name="T0" fmla="*/ 80 w 80"/>
                <a:gd name="T1" fmla="*/ 0 h 330"/>
                <a:gd name="T2" fmla="*/ 0 w 80"/>
                <a:gd name="T3" fmla="*/ 330 h 330"/>
                <a:gd name="T4" fmla="*/ 80 w 80"/>
                <a:gd name="T5" fmla="*/ 330 h 330"/>
                <a:gd name="T6" fmla="*/ 80 w 80"/>
                <a:gd name="T7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" h="330">
                  <a:moveTo>
                    <a:pt x="80" y="0"/>
                  </a:moveTo>
                  <a:lnTo>
                    <a:pt x="0" y="330"/>
                  </a:lnTo>
                  <a:lnTo>
                    <a:pt x="80" y="330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6481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/>
              <a:endParaRPr lang="es-MX"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1" name="Freeform 150"/>
            <p:cNvSpPr>
              <a:spLocks/>
            </p:cNvSpPr>
            <p:nvPr/>
          </p:nvSpPr>
          <p:spPr bwMode="auto">
            <a:xfrm>
              <a:off x="7148513" y="4606926"/>
              <a:ext cx="119063" cy="523875"/>
            </a:xfrm>
            <a:custGeom>
              <a:avLst/>
              <a:gdLst>
                <a:gd name="T0" fmla="*/ 0 w 75"/>
                <a:gd name="T1" fmla="*/ 0 h 330"/>
                <a:gd name="T2" fmla="*/ 0 w 75"/>
                <a:gd name="T3" fmla="*/ 330 h 330"/>
                <a:gd name="T4" fmla="*/ 75 w 75"/>
                <a:gd name="T5" fmla="*/ 330 h 330"/>
                <a:gd name="T6" fmla="*/ 0 w 75"/>
                <a:gd name="T7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330">
                  <a:moveTo>
                    <a:pt x="0" y="0"/>
                  </a:moveTo>
                  <a:lnTo>
                    <a:pt x="0" y="330"/>
                  </a:lnTo>
                  <a:lnTo>
                    <a:pt x="75" y="3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7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/>
              <a:endParaRPr lang="es-MX"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2" name="Freeform 151"/>
            <p:cNvSpPr>
              <a:spLocks/>
            </p:cNvSpPr>
            <p:nvPr/>
          </p:nvSpPr>
          <p:spPr bwMode="auto">
            <a:xfrm>
              <a:off x="3544888" y="2736851"/>
              <a:ext cx="207963" cy="395288"/>
            </a:xfrm>
            <a:custGeom>
              <a:avLst/>
              <a:gdLst>
                <a:gd name="T0" fmla="*/ 13 w 21"/>
                <a:gd name="T1" fmla="*/ 19 h 40"/>
                <a:gd name="T2" fmla="*/ 20 w 21"/>
                <a:gd name="T3" fmla="*/ 39 h 40"/>
                <a:gd name="T4" fmla="*/ 8 w 21"/>
                <a:gd name="T5" fmla="*/ 21 h 40"/>
                <a:gd name="T6" fmla="*/ 2 w 21"/>
                <a:gd name="T7" fmla="*/ 1 h 40"/>
                <a:gd name="T8" fmla="*/ 13 w 21"/>
                <a:gd name="T9" fmla="*/ 1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40">
                  <a:moveTo>
                    <a:pt x="13" y="19"/>
                  </a:moveTo>
                  <a:cubicBezTo>
                    <a:pt x="18" y="29"/>
                    <a:pt x="21" y="39"/>
                    <a:pt x="20" y="39"/>
                  </a:cubicBezTo>
                  <a:cubicBezTo>
                    <a:pt x="18" y="40"/>
                    <a:pt x="13" y="32"/>
                    <a:pt x="8" y="21"/>
                  </a:cubicBezTo>
                  <a:cubicBezTo>
                    <a:pt x="3" y="10"/>
                    <a:pt x="0" y="1"/>
                    <a:pt x="2" y="1"/>
                  </a:cubicBezTo>
                  <a:cubicBezTo>
                    <a:pt x="3" y="0"/>
                    <a:pt x="8" y="8"/>
                    <a:pt x="13" y="19"/>
                  </a:cubicBezTo>
                  <a:close/>
                </a:path>
              </a:pathLst>
            </a:custGeom>
            <a:solidFill>
              <a:srgbClr val="3A87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/>
              <a:endParaRPr lang="es-MX"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3" name="Freeform 152"/>
            <p:cNvSpPr>
              <a:spLocks/>
            </p:cNvSpPr>
            <p:nvPr/>
          </p:nvSpPr>
          <p:spPr bwMode="auto">
            <a:xfrm>
              <a:off x="3544888" y="2746376"/>
              <a:ext cx="196850" cy="385763"/>
            </a:xfrm>
            <a:custGeom>
              <a:avLst/>
              <a:gdLst>
                <a:gd name="T0" fmla="*/ 8 w 20"/>
                <a:gd name="T1" fmla="*/ 20 h 39"/>
                <a:gd name="T2" fmla="*/ 20 w 20"/>
                <a:gd name="T3" fmla="*/ 38 h 39"/>
                <a:gd name="T4" fmla="*/ 2 w 20"/>
                <a:gd name="T5" fmla="*/ 0 h 39"/>
                <a:gd name="T6" fmla="*/ 8 w 20"/>
                <a:gd name="T7" fmla="*/ 2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39">
                  <a:moveTo>
                    <a:pt x="8" y="20"/>
                  </a:moveTo>
                  <a:cubicBezTo>
                    <a:pt x="13" y="31"/>
                    <a:pt x="18" y="39"/>
                    <a:pt x="20" y="38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3" y="9"/>
                    <a:pt x="8" y="20"/>
                  </a:cubicBezTo>
                  <a:close/>
                </a:path>
              </a:pathLst>
            </a:custGeom>
            <a:solidFill>
              <a:srgbClr val="346B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/>
              <a:endParaRPr lang="es-MX"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4" name="Freeform 153"/>
            <p:cNvSpPr>
              <a:spLocks/>
            </p:cNvSpPr>
            <p:nvPr/>
          </p:nvSpPr>
          <p:spPr bwMode="auto">
            <a:xfrm>
              <a:off x="3486150" y="3122613"/>
              <a:ext cx="266700" cy="365125"/>
            </a:xfrm>
            <a:custGeom>
              <a:avLst/>
              <a:gdLst>
                <a:gd name="T0" fmla="*/ 11 w 27"/>
                <a:gd name="T1" fmla="*/ 17 h 37"/>
                <a:gd name="T2" fmla="*/ 26 w 27"/>
                <a:gd name="T3" fmla="*/ 1 h 37"/>
                <a:gd name="T4" fmla="*/ 16 w 27"/>
                <a:gd name="T5" fmla="*/ 20 h 37"/>
                <a:gd name="T6" fmla="*/ 1 w 27"/>
                <a:gd name="T7" fmla="*/ 36 h 37"/>
                <a:gd name="T8" fmla="*/ 11 w 27"/>
                <a:gd name="T9" fmla="*/ 1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7">
                  <a:moveTo>
                    <a:pt x="11" y="17"/>
                  </a:moveTo>
                  <a:cubicBezTo>
                    <a:pt x="18" y="7"/>
                    <a:pt x="24" y="0"/>
                    <a:pt x="26" y="1"/>
                  </a:cubicBezTo>
                  <a:cubicBezTo>
                    <a:pt x="27" y="2"/>
                    <a:pt x="22" y="10"/>
                    <a:pt x="16" y="20"/>
                  </a:cubicBezTo>
                  <a:cubicBezTo>
                    <a:pt x="9" y="30"/>
                    <a:pt x="2" y="37"/>
                    <a:pt x="1" y="36"/>
                  </a:cubicBezTo>
                  <a:cubicBezTo>
                    <a:pt x="0" y="35"/>
                    <a:pt x="4" y="27"/>
                    <a:pt x="11" y="17"/>
                  </a:cubicBezTo>
                  <a:close/>
                </a:path>
              </a:pathLst>
            </a:custGeom>
            <a:solidFill>
              <a:srgbClr val="3A87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/>
              <a:endParaRPr lang="es-MX"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5" name="Freeform 154"/>
            <p:cNvSpPr>
              <a:spLocks/>
            </p:cNvSpPr>
            <p:nvPr/>
          </p:nvSpPr>
          <p:spPr bwMode="auto">
            <a:xfrm>
              <a:off x="3495675" y="3132138"/>
              <a:ext cx="257175" cy="355600"/>
            </a:xfrm>
            <a:custGeom>
              <a:avLst/>
              <a:gdLst>
                <a:gd name="T0" fmla="*/ 15 w 26"/>
                <a:gd name="T1" fmla="*/ 19 h 36"/>
                <a:gd name="T2" fmla="*/ 25 w 26"/>
                <a:gd name="T3" fmla="*/ 0 h 36"/>
                <a:gd name="T4" fmla="*/ 0 w 26"/>
                <a:gd name="T5" fmla="*/ 35 h 36"/>
                <a:gd name="T6" fmla="*/ 15 w 26"/>
                <a:gd name="T7" fmla="*/ 19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36">
                  <a:moveTo>
                    <a:pt x="15" y="19"/>
                  </a:moveTo>
                  <a:cubicBezTo>
                    <a:pt x="21" y="9"/>
                    <a:pt x="26" y="1"/>
                    <a:pt x="25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" y="36"/>
                    <a:pt x="8" y="29"/>
                    <a:pt x="15" y="19"/>
                  </a:cubicBezTo>
                  <a:close/>
                </a:path>
              </a:pathLst>
            </a:custGeom>
            <a:solidFill>
              <a:srgbClr val="346B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/>
              <a:endParaRPr lang="es-MX"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6" name="Freeform 155"/>
            <p:cNvSpPr>
              <a:spLocks/>
            </p:cNvSpPr>
            <p:nvPr/>
          </p:nvSpPr>
          <p:spPr bwMode="auto">
            <a:xfrm>
              <a:off x="3741738" y="3113088"/>
              <a:ext cx="425450" cy="68263"/>
            </a:xfrm>
            <a:custGeom>
              <a:avLst/>
              <a:gdLst>
                <a:gd name="T0" fmla="*/ 21 w 43"/>
                <a:gd name="T1" fmla="*/ 6 h 7"/>
                <a:gd name="T2" fmla="*/ 0 w 43"/>
                <a:gd name="T3" fmla="*/ 2 h 7"/>
                <a:gd name="T4" fmla="*/ 22 w 43"/>
                <a:gd name="T5" fmla="*/ 1 h 7"/>
                <a:gd name="T6" fmla="*/ 43 w 43"/>
                <a:gd name="T7" fmla="*/ 5 h 7"/>
                <a:gd name="T8" fmla="*/ 21 w 43"/>
                <a:gd name="T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7">
                  <a:moveTo>
                    <a:pt x="21" y="6"/>
                  </a:moveTo>
                  <a:cubicBezTo>
                    <a:pt x="9" y="5"/>
                    <a:pt x="0" y="3"/>
                    <a:pt x="0" y="2"/>
                  </a:cubicBezTo>
                  <a:cubicBezTo>
                    <a:pt x="0" y="0"/>
                    <a:pt x="10" y="0"/>
                    <a:pt x="22" y="1"/>
                  </a:cubicBezTo>
                  <a:cubicBezTo>
                    <a:pt x="33" y="2"/>
                    <a:pt x="43" y="4"/>
                    <a:pt x="43" y="5"/>
                  </a:cubicBezTo>
                  <a:cubicBezTo>
                    <a:pt x="43" y="7"/>
                    <a:pt x="33" y="7"/>
                    <a:pt x="21" y="6"/>
                  </a:cubicBezTo>
                  <a:close/>
                </a:path>
              </a:pathLst>
            </a:custGeom>
            <a:solidFill>
              <a:srgbClr val="3A87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/>
              <a:endParaRPr lang="es-MX"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7" name="Freeform 156"/>
            <p:cNvSpPr>
              <a:spLocks/>
            </p:cNvSpPr>
            <p:nvPr/>
          </p:nvSpPr>
          <p:spPr bwMode="auto">
            <a:xfrm>
              <a:off x="3741738" y="3113088"/>
              <a:ext cx="425450" cy="49213"/>
            </a:xfrm>
            <a:custGeom>
              <a:avLst/>
              <a:gdLst>
                <a:gd name="T0" fmla="*/ 22 w 43"/>
                <a:gd name="T1" fmla="*/ 1 h 5"/>
                <a:gd name="T2" fmla="*/ 0 w 43"/>
                <a:gd name="T3" fmla="*/ 2 h 5"/>
                <a:gd name="T4" fmla="*/ 43 w 43"/>
                <a:gd name="T5" fmla="*/ 5 h 5"/>
                <a:gd name="T6" fmla="*/ 22 w 43"/>
                <a:gd name="T7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5">
                  <a:moveTo>
                    <a:pt x="22" y="1"/>
                  </a:moveTo>
                  <a:cubicBezTo>
                    <a:pt x="10" y="0"/>
                    <a:pt x="0" y="0"/>
                    <a:pt x="0" y="2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3" y="4"/>
                    <a:pt x="33" y="2"/>
                    <a:pt x="22" y="1"/>
                  </a:cubicBezTo>
                  <a:close/>
                </a:path>
              </a:pathLst>
            </a:custGeom>
            <a:solidFill>
              <a:srgbClr val="346B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/>
              <a:endParaRPr lang="es-MX"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8" name="Freeform 157"/>
            <p:cNvSpPr>
              <a:spLocks/>
            </p:cNvSpPr>
            <p:nvPr/>
          </p:nvSpPr>
          <p:spPr bwMode="auto">
            <a:xfrm>
              <a:off x="3692525" y="3132138"/>
              <a:ext cx="100013" cy="958850"/>
            </a:xfrm>
            <a:custGeom>
              <a:avLst/>
              <a:gdLst>
                <a:gd name="T0" fmla="*/ 44 w 63"/>
                <a:gd name="T1" fmla="*/ 0 h 604"/>
                <a:gd name="T2" fmla="*/ 19 w 63"/>
                <a:gd name="T3" fmla="*/ 0 h 604"/>
                <a:gd name="T4" fmla="*/ 0 w 63"/>
                <a:gd name="T5" fmla="*/ 604 h 604"/>
                <a:gd name="T6" fmla="*/ 63 w 63"/>
                <a:gd name="T7" fmla="*/ 604 h 604"/>
                <a:gd name="T8" fmla="*/ 44 w 63"/>
                <a:gd name="T9" fmla="*/ 0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04">
                  <a:moveTo>
                    <a:pt x="44" y="0"/>
                  </a:moveTo>
                  <a:lnTo>
                    <a:pt x="19" y="0"/>
                  </a:lnTo>
                  <a:lnTo>
                    <a:pt x="0" y="604"/>
                  </a:lnTo>
                  <a:lnTo>
                    <a:pt x="63" y="604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CCEB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/>
              <a:endParaRPr lang="es-MX"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9" name="Freeform 158"/>
            <p:cNvSpPr>
              <a:spLocks/>
            </p:cNvSpPr>
            <p:nvPr/>
          </p:nvSpPr>
          <p:spPr bwMode="auto">
            <a:xfrm>
              <a:off x="3741738" y="3132138"/>
              <a:ext cx="50800" cy="958850"/>
            </a:xfrm>
            <a:custGeom>
              <a:avLst/>
              <a:gdLst>
                <a:gd name="T0" fmla="*/ 0 w 32"/>
                <a:gd name="T1" fmla="*/ 604 h 604"/>
                <a:gd name="T2" fmla="*/ 32 w 32"/>
                <a:gd name="T3" fmla="*/ 604 h 604"/>
                <a:gd name="T4" fmla="*/ 13 w 32"/>
                <a:gd name="T5" fmla="*/ 0 h 604"/>
                <a:gd name="T6" fmla="*/ 0 w 32"/>
                <a:gd name="T7" fmla="*/ 0 h 604"/>
                <a:gd name="T8" fmla="*/ 0 w 32"/>
                <a:gd name="T9" fmla="*/ 604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04">
                  <a:moveTo>
                    <a:pt x="0" y="604"/>
                  </a:moveTo>
                  <a:lnTo>
                    <a:pt x="32" y="604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604"/>
                  </a:lnTo>
                  <a:close/>
                </a:path>
              </a:pathLst>
            </a:custGeom>
            <a:solidFill>
              <a:srgbClr val="A1D9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/>
              <a:endParaRPr lang="es-MX"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0" name="Oval 159"/>
            <p:cNvSpPr>
              <a:spLocks noChangeArrowheads="1"/>
            </p:cNvSpPr>
            <p:nvPr/>
          </p:nvSpPr>
          <p:spPr bwMode="auto">
            <a:xfrm>
              <a:off x="3703638" y="3092451"/>
              <a:ext cx="77788" cy="79375"/>
            </a:xfrm>
            <a:prstGeom prst="ellipse">
              <a:avLst/>
            </a:prstGeom>
            <a:solidFill>
              <a:srgbClr val="CCEB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/>
              <a:endParaRPr lang="es-MX"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1" name="Oval 160"/>
            <p:cNvSpPr>
              <a:spLocks noChangeArrowheads="1"/>
            </p:cNvSpPr>
            <p:nvPr/>
          </p:nvSpPr>
          <p:spPr bwMode="auto">
            <a:xfrm>
              <a:off x="3722688" y="3113088"/>
              <a:ext cx="39688" cy="38100"/>
            </a:xfrm>
            <a:prstGeom prst="ellipse">
              <a:avLst/>
            </a:prstGeom>
            <a:solidFill>
              <a:srgbClr val="346B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/>
              <a:endParaRPr lang="es-MX"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2" name="Freeform 161"/>
            <p:cNvSpPr>
              <a:spLocks/>
            </p:cNvSpPr>
            <p:nvPr/>
          </p:nvSpPr>
          <p:spPr bwMode="auto">
            <a:xfrm>
              <a:off x="4452938" y="2736851"/>
              <a:ext cx="207963" cy="395288"/>
            </a:xfrm>
            <a:custGeom>
              <a:avLst/>
              <a:gdLst>
                <a:gd name="T0" fmla="*/ 13 w 21"/>
                <a:gd name="T1" fmla="*/ 19 h 40"/>
                <a:gd name="T2" fmla="*/ 20 w 21"/>
                <a:gd name="T3" fmla="*/ 39 h 40"/>
                <a:gd name="T4" fmla="*/ 8 w 21"/>
                <a:gd name="T5" fmla="*/ 21 h 40"/>
                <a:gd name="T6" fmla="*/ 2 w 21"/>
                <a:gd name="T7" fmla="*/ 1 h 40"/>
                <a:gd name="T8" fmla="*/ 13 w 21"/>
                <a:gd name="T9" fmla="*/ 1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40">
                  <a:moveTo>
                    <a:pt x="13" y="19"/>
                  </a:moveTo>
                  <a:cubicBezTo>
                    <a:pt x="18" y="29"/>
                    <a:pt x="21" y="39"/>
                    <a:pt x="20" y="39"/>
                  </a:cubicBezTo>
                  <a:cubicBezTo>
                    <a:pt x="18" y="40"/>
                    <a:pt x="13" y="32"/>
                    <a:pt x="8" y="21"/>
                  </a:cubicBezTo>
                  <a:cubicBezTo>
                    <a:pt x="3" y="10"/>
                    <a:pt x="0" y="1"/>
                    <a:pt x="2" y="1"/>
                  </a:cubicBezTo>
                  <a:cubicBezTo>
                    <a:pt x="3" y="0"/>
                    <a:pt x="8" y="8"/>
                    <a:pt x="13" y="19"/>
                  </a:cubicBezTo>
                  <a:close/>
                </a:path>
              </a:pathLst>
            </a:custGeom>
            <a:solidFill>
              <a:srgbClr val="3A87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/>
              <a:endParaRPr lang="es-MX"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3" name="Freeform 162"/>
            <p:cNvSpPr>
              <a:spLocks/>
            </p:cNvSpPr>
            <p:nvPr/>
          </p:nvSpPr>
          <p:spPr bwMode="auto">
            <a:xfrm>
              <a:off x="4452938" y="2746376"/>
              <a:ext cx="198438" cy="385763"/>
            </a:xfrm>
            <a:custGeom>
              <a:avLst/>
              <a:gdLst>
                <a:gd name="T0" fmla="*/ 8 w 20"/>
                <a:gd name="T1" fmla="*/ 20 h 39"/>
                <a:gd name="T2" fmla="*/ 20 w 20"/>
                <a:gd name="T3" fmla="*/ 38 h 39"/>
                <a:gd name="T4" fmla="*/ 2 w 20"/>
                <a:gd name="T5" fmla="*/ 0 h 39"/>
                <a:gd name="T6" fmla="*/ 8 w 20"/>
                <a:gd name="T7" fmla="*/ 2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39">
                  <a:moveTo>
                    <a:pt x="8" y="20"/>
                  </a:moveTo>
                  <a:cubicBezTo>
                    <a:pt x="13" y="31"/>
                    <a:pt x="18" y="39"/>
                    <a:pt x="20" y="38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3" y="9"/>
                    <a:pt x="8" y="20"/>
                  </a:cubicBezTo>
                  <a:close/>
                </a:path>
              </a:pathLst>
            </a:custGeom>
            <a:solidFill>
              <a:srgbClr val="346B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/>
              <a:endParaRPr lang="es-MX"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4" name="Freeform 163"/>
            <p:cNvSpPr>
              <a:spLocks/>
            </p:cNvSpPr>
            <p:nvPr/>
          </p:nvSpPr>
          <p:spPr bwMode="auto">
            <a:xfrm>
              <a:off x="4394200" y="3122613"/>
              <a:ext cx="266700" cy="365125"/>
            </a:xfrm>
            <a:custGeom>
              <a:avLst/>
              <a:gdLst>
                <a:gd name="T0" fmla="*/ 11 w 27"/>
                <a:gd name="T1" fmla="*/ 17 h 37"/>
                <a:gd name="T2" fmla="*/ 26 w 27"/>
                <a:gd name="T3" fmla="*/ 1 h 37"/>
                <a:gd name="T4" fmla="*/ 16 w 27"/>
                <a:gd name="T5" fmla="*/ 20 h 37"/>
                <a:gd name="T6" fmla="*/ 1 w 27"/>
                <a:gd name="T7" fmla="*/ 36 h 37"/>
                <a:gd name="T8" fmla="*/ 11 w 27"/>
                <a:gd name="T9" fmla="*/ 1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7">
                  <a:moveTo>
                    <a:pt x="11" y="17"/>
                  </a:moveTo>
                  <a:cubicBezTo>
                    <a:pt x="18" y="7"/>
                    <a:pt x="24" y="0"/>
                    <a:pt x="26" y="1"/>
                  </a:cubicBezTo>
                  <a:cubicBezTo>
                    <a:pt x="27" y="2"/>
                    <a:pt x="22" y="10"/>
                    <a:pt x="16" y="20"/>
                  </a:cubicBezTo>
                  <a:cubicBezTo>
                    <a:pt x="9" y="30"/>
                    <a:pt x="2" y="37"/>
                    <a:pt x="1" y="36"/>
                  </a:cubicBezTo>
                  <a:cubicBezTo>
                    <a:pt x="0" y="35"/>
                    <a:pt x="4" y="27"/>
                    <a:pt x="11" y="17"/>
                  </a:cubicBezTo>
                  <a:close/>
                </a:path>
              </a:pathLst>
            </a:custGeom>
            <a:solidFill>
              <a:srgbClr val="3A87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/>
              <a:endParaRPr lang="es-MX"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5" name="Freeform 164"/>
            <p:cNvSpPr>
              <a:spLocks/>
            </p:cNvSpPr>
            <p:nvPr/>
          </p:nvSpPr>
          <p:spPr bwMode="auto">
            <a:xfrm>
              <a:off x="4403725" y="3132138"/>
              <a:ext cx="257175" cy="355600"/>
            </a:xfrm>
            <a:custGeom>
              <a:avLst/>
              <a:gdLst>
                <a:gd name="T0" fmla="*/ 15 w 26"/>
                <a:gd name="T1" fmla="*/ 19 h 36"/>
                <a:gd name="T2" fmla="*/ 25 w 26"/>
                <a:gd name="T3" fmla="*/ 0 h 36"/>
                <a:gd name="T4" fmla="*/ 0 w 26"/>
                <a:gd name="T5" fmla="*/ 35 h 36"/>
                <a:gd name="T6" fmla="*/ 15 w 26"/>
                <a:gd name="T7" fmla="*/ 19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36">
                  <a:moveTo>
                    <a:pt x="15" y="19"/>
                  </a:moveTo>
                  <a:cubicBezTo>
                    <a:pt x="21" y="9"/>
                    <a:pt x="26" y="1"/>
                    <a:pt x="25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" y="36"/>
                    <a:pt x="8" y="29"/>
                    <a:pt x="15" y="19"/>
                  </a:cubicBezTo>
                  <a:close/>
                </a:path>
              </a:pathLst>
            </a:custGeom>
            <a:solidFill>
              <a:srgbClr val="346B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/>
              <a:endParaRPr lang="es-MX"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6" name="Freeform 165"/>
            <p:cNvSpPr>
              <a:spLocks/>
            </p:cNvSpPr>
            <p:nvPr/>
          </p:nvSpPr>
          <p:spPr bwMode="auto">
            <a:xfrm>
              <a:off x="4651375" y="3113088"/>
              <a:ext cx="423863" cy="68263"/>
            </a:xfrm>
            <a:custGeom>
              <a:avLst/>
              <a:gdLst>
                <a:gd name="T0" fmla="*/ 21 w 43"/>
                <a:gd name="T1" fmla="*/ 6 h 7"/>
                <a:gd name="T2" fmla="*/ 0 w 43"/>
                <a:gd name="T3" fmla="*/ 2 h 7"/>
                <a:gd name="T4" fmla="*/ 22 w 43"/>
                <a:gd name="T5" fmla="*/ 1 h 7"/>
                <a:gd name="T6" fmla="*/ 43 w 43"/>
                <a:gd name="T7" fmla="*/ 5 h 7"/>
                <a:gd name="T8" fmla="*/ 21 w 43"/>
                <a:gd name="T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7">
                  <a:moveTo>
                    <a:pt x="21" y="6"/>
                  </a:moveTo>
                  <a:cubicBezTo>
                    <a:pt x="10" y="5"/>
                    <a:pt x="0" y="3"/>
                    <a:pt x="0" y="2"/>
                  </a:cubicBezTo>
                  <a:cubicBezTo>
                    <a:pt x="0" y="0"/>
                    <a:pt x="10" y="0"/>
                    <a:pt x="22" y="1"/>
                  </a:cubicBezTo>
                  <a:cubicBezTo>
                    <a:pt x="34" y="2"/>
                    <a:pt x="43" y="4"/>
                    <a:pt x="43" y="5"/>
                  </a:cubicBezTo>
                  <a:cubicBezTo>
                    <a:pt x="43" y="7"/>
                    <a:pt x="33" y="7"/>
                    <a:pt x="21" y="6"/>
                  </a:cubicBezTo>
                  <a:close/>
                </a:path>
              </a:pathLst>
            </a:custGeom>
            <a:solidFill>
              <a:srgbClr val="3A87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/>
              <a:endParaRPr lang="es-MX"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7" name="Freeform 166"/>
            <p:cNvSpPr>
              <a:spLocks/>
            </p:cNvSpPr>
            <p:nvPr/>
          </p:nvSpPr>
          <p:spPr bwMode="auto">
            <a:xfrm>
              <a:off x="4651375" y="3113088"/>
              <a:ext cx="423863" cy="49213"/>
            </a:xfrm>
            <a:custGeom>
              <a:avLst/>
              <a:gdLst>
                <a:gd name="T0" fmla="*/ 22 w 43"/>
                <a:gd name="T1" fmla="*/ 1 h 5"/>
                <a:gd name="T2" fmla="*/ 0 w 43"/>
                <a:gd name="T3" fmla="*/ 2 h 5"/>
                <a:gd name="T4" fmla="*/ 43 w 43"/>
                <a:gd name="T5" fmla="*/ 5 h 5"/>
                <a:gd name="T6" fmla="*/ 22 w 43"/>
                <a:gd name="T7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5">
                  <a:moveTo>
                    <a:pt x="22" y="1"/>
                  </a:moveTo>
                  <a:cubicBezTo>
                    <a:pt x="10" y="0"/>
                    <a:pt x="0" y="0"/>
                    <a:pt x="0" y="2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3" y="4"/>
                    <a:pt x="34" y="2"/>
                    <a:pt x="22" y="1"/>
                  </a:cubicBezTo>
                  <a:close/>
                </a:path>
              </a:pathLst>
            </a:custGeom>
            <a:solidFill>
              <a:srgbClr val="346B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/>
              <a:endParaRPr lang="es-MX"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" name="Freeform 167"/>
            <p:cNvSpPr>
              <a:spLocks/>
            </p:cNvSpPr>
            <p:nvPr/>
          </p:nvSpPr>
          <p:spPr bwMode="auto">
            <a:xfrm>
              <a:off x="4602163" y="3132138"/>
              <a:ext cx="98425" cy="958850"/>
            </a:xfrm>
            <a:custGeom>
              <a:avLst/>
              <a:gdLst>
                <a:gd name="T0" fmla="*/ 43 w 62"/>
                <a:gd name="T1" fmla="*/ 0 h 604"/>
                <a:gd name="T2" fmla="*/ 18 w 62"/>
                <a:gd name="T3" fmla="*/ 0 h 604"/>
                <a:gd name="T4" fmla="*/ 0 w 62"/>
                <a:gd name="T5" fmla="*/ 604 h 604"/>
                <a:gd name="T6" fmla="*/ 62 w 62"/>
                <a:gd name="T7" fmla="*/ 604 h 604"/>
                <a:gd name="T8" fmla="*/ 43 w 62"/>
                <a:gd name="T9" fmla="*/ 0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604">
                  <a:moveTo>
                    <a:pt x="43" y="0"/>
                  </a:moveTo>
                  <a:lnTo>
                    <a:pt x="18" y="0"/>
                  </a:lnTo>
                  <a:lnTo>
                    <a:pt x="0" y="604"/>
                  </a:lnTo>
                  <a:lnTo>
                    <a:pt x="62" y="604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CCEB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/>
              <a:endParaRPr lang="es-MX"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9" name="Freeform 168"/>
            <p:cNvSpPr>
              <a:spLocks/>
            </p:cNvSpPr>
            <p:nvPr/>
          </p:nvSpPr>
          <p:spPr bwMode="auto">
            <a:xfrm>
              <a:off x="4651375" y="3132138"/>
              <a:ext cx="49213" cy="958850"/>
            </a:xfrm>
            <a:custGeom>
              <a:avLst/>
              <a:gdLst>
                <a:gd name="T0" fmla="*/ 0 w 31"/>
                <a:gd name="T1" fmla="*/ 604 h 604"/>
                <a:gd name="T2" fmla="*/ 31 w 31"/>
                <a:gd name="T3" fmla="*/ 604 h 604"/>
                <a:gd name="T4" fmla="*/ 12 w 31"/>
                <a:gd name="T5" fmla="*/ 0 h 604"/>
                <a:gd name="T6" fmla="*/ 0 w 31"/>
                <a:gd name="T7" fmla="*/ 0 h 604"/>
                <a:gd name="T8" fmla="*/ 0 w 31"/>
                <a:gd name="T9" fmla="*/ 604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604">
                  <a:moveTo>
                    <a:pt x="0" y="604"/>
                  </a:moveTo>
                  <a:lnTo>
                    <a:pt x="31" y="604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604"/>
                  </a:lnTo>
                  <a:close/>
                </a:path>
              </a:pathLst>
            </a:custGeom>
            <a:solidFill>
              <a:srgbClr val="A1D9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/>
              <a:endParaRPr lang="es-MX"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0" name="Oval 169"/>
            <p:cNvSpPr>
              <a:spLocks noChangeArrowheads="1"/>
            </p:cNvSpPr>
            <p:nvPr/>
          </p:nvSpPr>
          <p:spPr bwMode="auto">
            <a:xfrm>
              <a:off x="4611688" y="3092451"/>
              <a:ext cx="79375" cy="79375"/>
            </a:xfrm>
            <a:prstGeom prst="ellipse">
              <a:avLst/>
            </a:prstGeom>
            <a:solidFill>
              <a:srgbClr val="CCEB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/>
              <a:endParaRPr lang="es-MX"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1" name="Oval 170"/>
            <p:cNvSpPr>
              <a:spLocks noChangeArrowheads="1"/>
            </p:cNvSpPr>
            <p:nvPr/>
          </p:nvSpPr>
          <p:spPr bwMode="auto">
            <a:xfrm>
              <a:off x="4630738" y="3113088"/>
              <a:ext cx="39688" cy="38100"/>
            </a:xfrm>
            <a:prstGeom prst="ellipse">
              <a:avLst/>
            </a:prstGeom>
            <a:solidFill>
              <a:srgbClr val="346B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/>
              <a:endParaRPr lang="es-MX"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" name="CuadroTexto 6"/>
          <p:cNvSpPr txBox="1"/>
          <p:nvPr/>
        </p:nvSpPr>
        <p:spPr>
          <a:xfrm>
            <a:off x="3821272" y="2383136"/>
            <a:ext cx="15020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es-MX" sz="1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Energías Limpias</a:t>
            </a:r>
          </a:p>
        </p:txBody>
      </p:sp>
      <p:sp>
        <p:nvSpPr>
          <p:cNvPr id="272" name="Llamada con línea 2 (barra de énfasis) 271"/>
          <p:cNvSpPr/>
          <p:nvPr/>
        </p:nvSpPr>
        <p:spPr>
          <a:xfrm flipH="1">
            <a:off x="1587914" y="1710089"/>
            <a:ext cx="1080000" cy="216000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36553"/>
              <a:gd name="adj6" fmla="val -46667"/>
            </a:avLst>
          </a:prstGeom>
          <a:ln>
            <a:solidFill>
              <a:srgbClr val="A9D18E"/>
            </a:solidFill>
          </a:ln>
        </p:spPr>
        <p:txBody>
          <a:bodyPr wrap="square" anchor="ctr">
            <a:noAutofit/>
          </a:bodyPr>
          <a:lstStyle/>
          <a:p>
            <a:pPr algn="ctr" defTabSz="914378"/>
            <a:r>
              <a:rPr lang="es-ES" sz="825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  <a:r>
              <a:rPr lang="es-ES" sz="825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Radiación Solar</a:t>
            </a:r>
          </a:p>
        </p:txBody>
      </p:sp>
      <p:sp>
        <p:nvSpPr>
          <p:cNvPr id="273" name="Llamada con línea 2 (barra de énfasis) 272"/>
          <p:cNvSpPr/>
          <p:nvPr/>
        </p:nvSpPr>
        <p:spPr>
          <a:xfrm flipH="1">
            <a:off x="2461881" y="1438446"/>
            <a:ext cx="1192210" cy="168303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03902"/>
              <a:gd name="adj6" fmla="val -41856"/>
            </a:avLst>
          </a:prstGeom>
          <a:ln>
            <a:solidFill>
              <a:srgbClr val="A9D18E"/>
            </a:solidFill>
          </a:ln>
        </p:spPr>
        <p:txBody>
          <a:bodyPr wrap="square" anchor="ctr">
            <a:noAutofit/>
          </a:bodyPr>
          <a:lstStyle/>
          <a:p>
            <a:pPr algn="ctr" defTabSz="914378"/>
            <a:r>
              <a:rPr lang="es-ES" sz="825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</a:t>
            </a:r>
            <a:r>
              <a:rPr lang="es-ES" sz="825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Energía oceánica</a:t>
            </a:r>
          </a:p>
        </p:txBody>
      </p:sp>
      <p:sp>
        <p:nvSpPr>
          <p:cNvPr id="274" name="Llamada con línea 2 (barra de énfasis) 273"/>
          <p:cNvSpPr/>
          <p:nvPr/>
        </p:nvSpPr>
        <p:spPr>
          <a:xfrm>
            <a:off x="7117150" y="2027247"/>
            <a:ext cx="1298318" cy="211368"/>
          </a:xfrm>
          <a:prstGeom prst="accentCallout2">
            <a:avLst/>
          </a:prstGeom>
          <a:ln>
            <a:solidFill>
              <a:srgbClr val="A9D18E"/>
            </a:solidFill>
          </a:ln>
        </p:spPr>
        <p:txBody>
          <a:bodyPr wrap="square" anchor="ctr">
            <a:noAutofit/>
          </a:bodyPr>
          <a:lstStyle/>
          <a:p>
            <a:pPr marL="92071" indent="-92071" algn="ctr" defTabSz="914378"/>
            <a:r>
              <a:rPr lang="es-MX" sz="825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Poder calorífico del metano y otros gases</a:t>
            </a:r>
          </a:p>
        </p:txBody>
      </p:sp>
      <p:sp>
        <p:nvSpPr>
          <p:cNvPr id="275" name="Llamada con línea 2 (barra de énfasis) 274"/>
          <p:cNvSpPr/>
          <p:nvPr/>
        </p:nvSpPr>
        <p:spPr>
          <a:xfrm>
            <a:off x="6482741" y="1712516"/>
            <a:ext cx="1080000" cy="216000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36553"/>
              <a:gd name="adj6" fmla="val -46667"/>
            </a:avLst>
          </a:prstGeom>
          <a:ln>
            <a:solidFill>
              <a:srgbClr val="A9D18E"/>
            </a:solidFill>
          </a:ln>
        </p:spPr>
        <p:txBody>
          <a:bodyPr wrap="square" anchor="ctr">
            <a:noAutofit/>
          </a:bodyPr>
          <a:lstStyle/>
          <a:p>
            <a:pPr algn="ctr" defTabSz="914378"/>
            <a:r>
              <a:rPr lang="es-ES" sz="825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e)</a:t>
            </a:r>
            <a:r>
              <a:rPr lang="es-ES" sz="825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825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Bioenergéticos</a:t>
            </a:r>
            <a:endParaRPr lang="es-ES" sz="825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7" name="Llamada con línea 2 (barra de énfasis) 276"/>
          <p:cNvSpPr/>
          <p:nvPr/>
        </p:nvSpPr>
        <p:spPr>
          <a:xfrm>
            <a:off x="5580449" y="1454289"/>
            <a:ext cx="1388091" cy="188242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20462"/>
              <a:gd name="adj6" fmla="val -34370"/>
            </a:avLst>
          </a:prstGeom>
          <a:ln>
            <a:solidFill>
              <a:srgbClr val="A9D18E"/>
            </a:solidFill>
          </a:ln>
        </p:spPr>
        <p:txBody>
          <a:bodyPr wrap="square" anchor="ctr">
            <a:noAutofit/>
          </a:bodyPr>
          <a:lstStyle/>
          <a:p>
            <a:pPr marL="92071" indent="-92071" algn="ctr" defTabSz="914378"/>
            <a:r>
              <a:rPr lang="es-ES" sz="825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d)</a:t>
            </a:r>
            <a:r>
              <a:rPr lang="es-ES" sz="825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Calor de yacimientos geotérmicos</a:t>
            </a:r>
          </a:p>
        </p:txBody>
      </p:sp>
      <p:sp>
        <p:nvSpPr>
          <p:cNvPr id="6" name="Flecha derecha 5"/>
          <p:cNvSpPr/>
          <p:nvPr/>
        </p:nvSpPr>
        <p:spPr>
          <a:xfrm>
            <a:off x="1953981" y="4628631"/>
            <a:ext cx="378000" cy="2313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8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76" name="3 Grupo"/>
          <p:cNvGrpSpPr/>
          <p:nvPr/>
        </p:nvGrpSpPr>
        <p:grpSpPr>
          <a:xfrm>
            <a:off x="29377" y="4476888"/>
            <a:ext cx="1895069" cy="540000"/>
            <a:chOff x="9486260" y="6013060"/>
            <a:chExt cx="2526759" cy="720000"/>
          </a:xfrm>
        </p:grpSpPr>
        <p:sp>
          <p:nvSpPr>
            <p:cNvPr id="279" name="Rectángulo redondeado 278"/>
            <p:cNvSpPr/>
            <p:nvPr/>
          </p:nvSpPr>
          <p:spPr>
            <a:xfrm>
              <a:off x="9565019" y="6013060"/>
              <a:ext cx="2448000" cy="720000"/>
            </a:xfrm>
            <a:prstGeom prst="roundRect">
              <a:avLst/>
            </a:pr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anchor="ctr">
              <a:noAutofit/>
            </a:bodyPr>
            <a:lstStyle/>
            <a:p>
              <a:pPr algn="just" defTabSz="914378"/>
              <a:r>
                <a:rPr lang="es-MX" sz="788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ＭＳ Ｐゴシック" pitchFamily="-108" charset="-128"/>
                  <a:cs typeface="Arial" panose="020B0604020202020204" pitchFamily="34" charset="0"/>
                </a:rPr>
                <a:t>En concordancia con la </a:t>
              </a:r>
              <a:r>
                <a:rPr lang="es-MX" sz="788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ＭＳ Ｐゴシック" pitchFamily="-108" charset="-128"/>
                  <a:cs typeface="Arial" panose="020B0604020202020204" pitchFamily="34" charset="0"/>
                </a:rPr>
                <a:t>LTE</a:t>
              </a:r>
              <a:r>
                <a:rPr lang="es-MX" sz="788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ＭＳ Ｐゴシック" pitchFamily="-108" charset="-128"/>
                  <a:cs typeface="Arial" panose="020B0604020202020204" pitchFamily="34" charset="0"/>
                </a:rPr>
                <a:t>,  Artículo Transitorio Décimo Sexto</a:t>
              </a:r>
              <a:endParaRPr lang="es-MX" sz="788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-108" charset="-128"/>
                <a:cs typeface="Arial" panose="020B0604020202020204" pitchFamily="34" charset="0"/>
              </a:endParaRPr>
            </a:p>
          </p:txBody>
        </p:sp>
        <p:sp>
          <p:nvSpPr>
            <p:cNvPr id="280" name="Elipse 279"/>
            <p:cNvSpPr/>
            <p:nvPr/>
          </p:nvSpPr>
          <p:spPr bwMode="auto">
            <a:xfrm>
              <a:off x="9486260" y="6295359"/>
              <a:ext cx="144000" cy="1440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55"/>
              <a:endParaRPr lang="es-MX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-108" charset="-128"/>
                <a:cs typeface="Arial" panose="020B0604020202020204" pitchFamily="34" charset="0"/>
              </a:endParaRPr>
            </a:p>
          </p:txBody>
        </p:sp>
      </p:grpSp>
      <p:sp>
        <p:nvSpPr>
          <p:cNvPr id="283" name="Rectángulo redondeado 282"/>
          <p:cNvSpPr/>
          <p:nvPr/>
        </p:nvSpPr>
        <p:spPr>
          <a:xfrm>
            <a:off x="4321818" y="648301"/>
            <a:ext cx="3268750" cy="714902"/>
          </a:xfrm>
          <a:prstGeom prst="roundRect">
            <a:avLst/>
          </a:prstGeom>
          <a:noFill/>
          <a:ln w="9525" cap="flat" cmpd="sng" algn="ctr">
            <a:solidFill>
              <a:srgbClr val="A9D18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algn="just" defTabSz="914378">
              <a:spcBef>
                <a:spcPct val="20000"/>
              </a:spcBef>
              <a:buClr>
                <a:srgbClr val="ED7D31"/>
              </a:buClr>
            </a:pPr>
            <a:r>
              <a:rPr lang="es-ES" sz="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Energías Limpias: </a:t>
            </a:r>
            <a:r>
              <a:rPr lang="es-MX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 </a:t>
            </a:r>
            <a:r>
              <a:rPr lang="es-MX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aquellas fuentes de energía y procesos de generación de electricidad definidos como tales en la Ley de la Industria Eléctrica;</a:t>
            </a: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r" defTabSz="914378">
              <a:buClr>
                <a:srgbClr val="ED7D31"/>
              </a:buClr>
            </a:pPr>
            <a:r>
              <a:rPr lang="es-MX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Artículo 3, fracción </a:t>
            </a:r>
            <a:r>
              <a:rPr lang="es-MX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XV</a:t>
            </a:r>
            <a:endParaRPr lang="es-MX" sz="9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4" name="CuadroTexto 283"/>
          <p:cNvSpPr txBox="1"/>
          <p:nvPr/>
        </p:nvSpPr>
        <p:spPr>
          <a:xfrm>
            <a:off x="4039413" y="453665"/>
            <a:ext cx="2491531" cy="265202"/>
          </a:xfrm>
          <a:prstGeom prst="roundRect">
            <a:avLst/>
          </a:prstGeom>
          <a:solidFill>
            <a:srgbClr val="203864"/>
          </a:solidFill>
          <a:ln w="9525" cap="flat" cmpd="sng" algn="ctr">
            <a:solidFill>
              <a:srgbClr val="20386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s-ES_tradnl"/>
            </a:defPPr>
            <a:lvl1pPr marL="0" marR="0" indent="0" algn="ctr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 kumimoji="0" sz="16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>
              <a:defRPr sz="2400"/>
            </a:lvl2pPr>
            <a:lvl3pPr marL="914400">
              <a:defRPr sz="2400"/>
            </a:lvl3pPr>
            <a:lvl4pPr marL="1371600">
              <a:defRPr sz="2400"/>
            </a:lvl4pPr>
            <a:lvl5pPr marL="1828800">
              <a:defRPr sz="2400"/>
            </a:lvl5pPr>
            <a:lvl6pPr marL="2286000" defTabSz="457200">
              <a:defRPr sz="2400"/>
            </a:lvl6pPr>
            <a:lvl7pPr marL="2743200" defTabSz="457200">
              <a:defRPr sz="2400"/>
            </a:lvl7pPr>
            <a:lvl8pPr marL="3200400" defTabSz="457200">
              <a:defRPr sz="2400"/>
            </a:lvl8pPr>
            <a:lvl9pPr marL="3657600" defTabSz="457200">
              <a:defRPr sz="2400"/>
            </a:lvl9pPr>
          </a:lstStyle>
          <a:p>
            <a:pPr defTabSz="914378"/>
            <a:r>
              <a:rPr lang="es-MX" sz="1200" dirty="0">
                <a:solidFill>
                  <a:prstClr val="white"/>
                </a:solidFill>
              </a:rPr>
              <a:t>Ley de </a:t>
            </a:r>
            <a:r>
              <a:rPr lang="es-MX" sz="1200" dirty="0" smtClean="0">
                <a:solidFill>
                  <a:prstClr val="white"/>
                </a:solidFill>
              </a:rPr>
              <a:t>Transición Energética</a:t>
            </a:r>
            <a:endParaRPr lang="es-MX" sz="1200" dirty="0">
              <a:solidFill>
                <a:prstClr val="white"/>
              </a:solidFill>
            </a:endParaRPr>
          </a:p>
        </p:txBody>
      </p:sp>
      <p:sp>
        <p:nvSpPr>
          <p:cNvPr id="287" name="Rectángulo 36"/>
          <p:cNvSpPr/>
          <p:nvPr/>
        </p:nvSpPr>
        <p:spPr>
          <a:xfrm>
            <a:off x="72000" y="72000"/>
            <a:ext cx="581616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783" eaLnBrk="1" fontAlgn="auto" hangingPunct="1">
              <a:spcBef>
                <a:spcPts val="0"/>
              </a:spcBef>
              <a:spcAft>
                <a:spcPts val="0"/>
              </a:spcAft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s-MX" sz="1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Energías Limpias</a:t>
            </a:r>
            <a:endParaRPr lang="es-MX" sz="12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MX" dirty="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3</a:t>
            </a:r>
            <a:endParaRPr lang="es-MX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985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Imagen 11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847" y="690599"/>
            <a:ext cx="6655292" cy="4320000"/>
          </a:xfrm>
          <a:prstGeom prst="rect">
            <a:avLst/>
          </a:prstGeom>
        </p:spPr>
      </p:pic>
      <p:sp>
        <p:nvSpPr>
          <p:cNvPr id="2" name="Flecha derecha 1"/>
          <p:cNvSpPr/>
          <p:nvPr/>
        </p:nvSpPr>
        <p:spPr>
          <a:xfrm>
            <a:off x="90000" y="2250181"/>
            <a:ext cx="8964000" cy="486000"/>
          </a:xfrm>
          <a:prstGeom prst="rightArrow">
            <a:avLst/>
          </a:prstGeo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20000">
                <a:schemeClr val="accent5">
                  <a:lumMod val="40000"/>
                  <a:lumOff val="60000"/>
                </a:schemeClr>
              </a:gs>
              <a:gs pos="40000">
                <a:schemeClr val="accent5">
                  <a:lumMod val="60000"/>
                  <a:lumOff val="40000"/>
                </a:schemeClr>
              </a:gs>
              <a:gs pos="80000">
                <a:srgbClr val="5871A0"/>
              </a:gs>
              <a:gs pos="100000">
                <a:srgbClr val="203864"/>
              </a:gs>
              <a:gs pos="60000">
                <a:schemeClr val="accent5">
                  <a:lumMod val="60000"/>
                  <a:lumOff val="4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 bwMode="auto">
          <a:xfrm>
            <a:off x="72001" y="72001"/>
            <a:ext cx="6088423" cy="293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defPPr>
              <a:defRPr lang="es-ES_tradnl"/>
            </a:defPPr>
            <a:lvl1pPr algn="r">
              <a:defRPr sz="1600">
                <a:solidFill>
                  <a:srgbClr val="4C4C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 sz="3600">
                <a:solidFill>
                  <a:srgbClr val="4C4C4C"/>
                </a:solidFill>
                <a:latin typeface="Tahoma" pitchFamily="-108" charset="0"/>
              </a:defRPr>
            </a:lvl2pPr>
            <a:lvl3pPr>
              <a:defRPr sz="3600">
                <a:solidFill>
                  <a:srgbClr val="4C4C4C"/>
                </a:solidFill>
                <a:latin typeface="Tahoma" pitchFamily="-108" charset="0"/>
              </a:defRPr>
            </a:lvl3pPr>
            <a:lvl4pPr>
              <a:defRPr sz="3600">
                <a:solidFill>
                  <a:srgbClr val="4C4C4C"/>
                </a:solidFill>
                <a:latin typeface="Tahoma" pitchFamily="-108" charset="0"/>
              </a:defRPr>
            </a:lvl4pPr>
            <a:lvl5pPr>
              <a:defRPr sz="3600">
                <a:solidFill>
                  <a:srgbClr val="4C4C4C"/>
                </a:solidFill>
                <a:latin typeface="Tahoma" pitchFamily="-10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4C4C4C"/>
                </a:solidFill>
                <a:latin typeface="Tahoma" pitchFamily="-10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4C4C4C"/>
                </a:solidFill>
                <a:latin typeface="Tahoma" pitchFamily="-10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4C4C4C"/>
                </a:solidFill>
                <a:latin typeface="Tahoma" pitchFamily="-10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4C4C4C"/>
                </a:solidFill>
                <a:latin typeface="Tahoma" pitchFamily="-108" charset="0"/>
              </a:defRPr>
            </a:lvl9pPr>
          </a:lstStyle>
          <a:p>
            <a:pPr algn="l" defTabSz="914355"/>
            <a:r>
              <a:rPr lang="es-ES" b="1" dirty="0">
                <a:latin typeface="Arial Narrow" panose="020B0606020202030204" pitchFamily="34" charset="0"/>
              </a:rPr>
              <a:t>Evolución del marco regulatorio de las Energías Limpias</a:t>
            </a:r>
            <a:endParaRPr lang="es-MX" b="1" dirty="0">
              <a:latin typeface="Arial Narrow" panose="020B0606020202030204" pitchFamily="34" charset="0"/>
            </a:endParaRPr>
          </a:p>
        </p:txBody>
      </p:sp>
      <p:cxnSp>
        <p:nvCxnSpPr>
          <p:cNvPr id="18" name="Conector recto 17"/>
          <p:cNvCxnSpPr/>
          <p:nvPr/>
        </p:nvCxnSpPr>
        <p:spPr>
          <a:xfrm>
            <a:off x="2652351" y="2493181"/>
            <a:ext cx="0" cy="900000"/>
          </a:xfrm>
          <a:prstGeom prst="line">
            <a:avLst/>
          </a:prstGeom>
          <a:ln>
            <a:solidFill>
              <a:srgbClr val="FF6600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uadroTexto 18"/>
          <p:cNvSpPr txBox="1"/>
          <p:nvPr/>
        </p:nvSpPr>
        <p:spPr>
          <a:xfrm>
            <a:off x="2105352" y="3421827"/>
            <a:ext cx="8804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00" i="1" dirty="0">
                <a:solidFill>
                  <a:srgbClr val="FF66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“</a:t>
            </a:r>
            <a:r>
              <a:rPr lang="es-MX" sz="800" i="1" dirty="0" smtClean="0">
                <a:solidFill>
                  <a:srgbClr val="FF66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Metodología de cálculo de eficiencia de Cogeneración Eficiente  ”</a:t>
            </a:r>
            <a:endParaRPr lang="es-MX" sz="800" i="1" dirty="0">
              <a:solidFill>
                <a:srgbClr val="FF66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800" i="1" dirty="0">
                <a:solidFill>
                  <a:srgbClr val="FF66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22-feb-2011</a:t>
            </a:r>
          </a:p>
        </p:txBody>
      </p:sp>
      <p:cxnSp>
        <p:nvCxnSpPr>
          <p:cNvPr id="21" name="Conector recto 20"/>
          <p:cNvCxnSpPr/>
          <p:nvPr/>
        </p:nvCxnSpPr>
        <p:spPr>
          <a:xfrm>
            <a:off x="3130805" y="2520043"/>
            <a:ext cx="0" cy="360000"/>
          </a:xfrm>
          <a:prstGeom prst="line">
            <a:avLst/>
          </a:prstGeom>
          <a:ln>
            <a:solidFill>
              <a:srgbClr val="FF6600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uadroTexto 25"/>
          <p:cNvSpPr txBox="1"/>
          <p:nvPr/>
        </p:nvSpPr>
        <p:spPr>
          <a:xfrm>
            <a:off x="2722898" y="2923778"/>
            <a:ext cx="8196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00" i="1" dirty="0">
                <a:solidFill>
                  <a:srgbClr val="FF66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“</a:t>
            </a:r>
            <a:r>
              <a:rPr lang="es-MX" sz="800" i="1" dirty="0" smtClean="0">
                <a:solidFill>
                  <a:srgbClr val="FF66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Disposiciones para acreditar sistemas de Cogeneración Eficiente”</a:t>
            </a:r>
            <a:endParaRPr lang="es-MX" sz="800" i="1" dirty="0">
              <a:solidFill>
                <a:srgbClr val="FF66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800" i="1" dirty="0">
                <a:solidFill>
                  <a:srgbClr val="FF66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26-Sept-2012</a:t>
            </a:r>
          </a:p>
        </p:txBody>
      </p:sp>
      <p:cxnSp>
        <p:nvCxnSpPr>
          <p:cNvPr id="31" name="Conector recto 30"/>
          <p:cNvCxnSpPr/>
          <p:nvPr/>
        </p:nvCxnSpPr>
        <p:spPr>
          <a:xfrm>
            <a:off x="7486650" y="2425404"/>
            <a:ext cx="0" cy="360000"/>
          </a:xfrm>
          <a:prstGeom prst="line">
            <a:avLst/>
          </a:prstGeom>
          <a:ln>
            <a:solidFill>
              <a:srgbClr val="203864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uadroTexto 31"/>
          <p:cNvSpPr txBox="1"/>
          <p:nvPr/>
        </p:nvSpPr>
        <p:spPr>
          <a:xfrm>
            <a:off x="7045233" y="2821404"/>
            <a:ext cx="8723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00" i="1" dirty="0">
                <a:solidFill>
                  <a:srgbClr val="203864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“</a:t>
            </a:r>
            <a:r>
              <a:rPr lang="es-MX" sz="800" i="1" dirty="0" smtClean="0">
                <a:solidFill>
                  <a:srgbClr val="203864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Disposiciones Criterios de eficiencia de las Energías Libre de Combustible”</a:t>
            </a:r>
            <a:endParaRPr lang="es-MX" sz="800" i="1" dirty="0">
              <a:solidFill>
                <a:srgbClr val="203864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800" i="1" dirty="0">
                <a:solidFill>
                  <a:srgbClr val="203864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22-Dic-2016</a:t>
            </a:r>
          </a:p>
        </p:txBody>
      </p:sp>
      <p:cxnSp>
        <p:nvCxnSpPr>
          <p:cNvPr id="34" name="Conector recto 33"/>
          <p:cNvCxnSpPr/>
          <p:nvPr/>
        </p:nvCxnSpPr>
        <p:spPr>
          <a:xfrm>
            <a:off x="4339929" y="2500049"/>
            <a:ext cx="0" cy="360000"/>
          </a:xfrm>
          <a:prstGeom prst="line">
            <a:avLst/>
          </a:prstGeom>
          <a:ln>
            <a:solidFill>
              <a:srgbClr val="203864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uadroTexto 34"/>
          <p:cNvSpPr txBox="1"/>
          <p:nvPr/>
        </p:nvSpPr>
        <p:spPr>
          <a:xfrm>
            <a:off x="3919959" y="2924111"/>
            <a:ext cx="10178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00" i="1" dirty="0">
                <a:solidFill>
                  <a:srgbClr val="203864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“</a:t>
            </a:r>
            <a:r>
              <a:rPr lang="es-MX" sz="800" i="1" dirty="0" smtClean="0">
                <a:solidFill>
                  <a:srgbClr val="203864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Lineamientos para </a:t>
            </a:r>
            <a:r>
              <a:rPr lang="es-MX" sz="800" i="1" dirty="0">
                <a:solidFill>
                  <a:srgbClr val="203864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el otorgamiento de Certificados de Energías Limpias </a:t>
            </a:r>
            <a:r>
              <a:rPr lang="es-MX" sz="800" i="1" dirty="0" smtClean="0">
                <a:solidFill>
                  <a:srgbClr val="203864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”</a:t>
            </a:r>
            <a:endParaRPr lang="es-MX" sz="800" i="1" dirty="0">
              <a:solidFill>
                <a:srgbClr val="203864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800" i="1" dirty="0">
                <a:solidFill>
                  <a:srgbClr val="203864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31-Oct-2014</a:t>
            </a:r>
          </a:p>
        </p:txBody>
      </p:sp>
      <p:cxnSp>
        <p:nvCxnSpPr>
          <p:cNvPr id="39" name="Conector recto 38"/>
          <p:cNvCxnSpPr/>
          <p:nvPr/>
        </p:nvCxnSpPr>
        <p:spPr>
          <a:xfrm flipH="1" flipV="1">
            <a:off x="5448161" y="1246726"/>
            <a:ext cx="86" cy="1181824"/>
          </a:xfrm>
          <a:prstGeom prst="line">
            <a:avLst/>
          </a:prstGeom>
          <a:ln>
            <a:solidFill>
              <a:srgbClr val="203864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CuadroTexto 39"/>
          <p:cNvSpPr txBox="1"/>
          <p:nvPr/>
        </p:nvSpPr>
        <p:spPr>
          <a:xfrm>
            <a:off x="5085896" y="861179"/>
            <a:ext cx="7599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00" i="1" dirty="0">
                <a:solidFill>
                  <a:srgbClr val="203864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“LTE”</a:t>
            </a:r>
          </a:p>
          <a:p>
            <a:pPr algn="ctr"/>
            <a:r>
              <a:rPr lang="es-MX" sz="800" i="1" dirty="0">
                <a:solidFill>
                  <a:srgbClr val="203864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24-Dic-2015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4234590" y="401874"/>
            <a:ext cx="285847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MX"/>
            </a:defPPr>
            <a:lvl1pPr>
              <a:defRPr sz="1800" i="1">
                <a:solidFill>
                  <a:srgbClr val="2038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MX" sz="1350" dirty="0"/>
              <a:t>Reforma Energética Constitucional</a:t>
            </a:r>
          </a:p>
        </p:txBody>
      </p:sp>
      <p:sp>
        <p:nvSpPr>
          <p:cNvPr id="92" name="CuadroTexto 91"/>
          <p:cNvSpPr txBox="1"/>
          <p:nvPr/>
        </p:nvSpPr>
        <p:spPr>
          <a:xfrm>
            <a:off x="917011" y="391413"/>
            <a:ext cx="74251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MX"/>
            </a:defPPr>
            <a:lvl1pPr>
              <a:defRPr sz="1800" i="1">
                <a:solidFill>
                  <a:srgbClr val="2038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MX" sz="1350" dirty="0"/>
              <a:t>LSPEE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5371472" y="2873008"/>
            <a:ext cx="9041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MX" sz="800" i="1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“DACG </a:t>
            </a:r>
            <a:r>
              <a:rPr lang="es-MX" sz="800" i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Sistema de Gestión </a:t>
            </a:r>
            <a:r>
              <a:rPr lang="es-MX" sz="800" i="1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de CEL y </a:t>
            </a:r>
            <a:r>
              <a:rPr lang="es-MX" sz="800" i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Cumplimiento de Obligaciones de Energías </a:t>
            </a:r>
            <a:r>
              <a:rPr lang="es-MX" sz="800" i="1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Limpias (S-CEL) ”</a:t>
            </a:r>
          </a:p>
          <a:p>
            <a:pPr algn="ctr"/>
            <a:r>
              <a:rPr lang="es-MX" sz="800" i="1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30-Mar-2016</a:t>
            </a:r>
            <a:endParaRPr lang="es-MX" sz="800" i="1" dirty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cxnSp>
        <p:nvCxnSpPr>
          <p:cNvPr id="98" name="Conector recto 97"/>
          <p:cNvCxnSpPr/>
          <p:nvPr/>
        </p:nvCxnSpPr>
        <p:spPr>
          <a:xfrm>
            <a:off x="5927556" y="2477009"/>
            <a:ext cx="0" cy="360000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Conector recto 105"/>
          <p:cNvCxnSpPr/>
          <p:nvPr/>
        </p:nvCxnSpPr>
        <p:spPr>
          <a:xfrm flipH="1">
            <a:off x="7103108" y="2425404"/>
            <a:ext cx="4724" cy="1283487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CuadroTexto 106"/>
          <p:cNvSpPr txBox="1"/>
          <p:nvPr/>
        </p:nvSpPr>
        <p:spPr>
          <a:xfrm>
            <a:off x="6723460" y="3751274"/>
            <a:ext cx="8151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00" i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“</a:t>
            </a:r>
            <a:r>
              <a:rPr lang="es-MX" sz="800" i="1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Resolución Criterios de las sanciones por incumplimiento de Obligaciones de EL”</a:t>
            </a:r>
            <a:endParaRPr lang="es-MX" sz="800" i="1" dirty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800" i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27-Abr-2016</a:t>
            </a:r>
          </a:p>
        </p:txBody>
      </p:sp>
      <p:sp>
        <p:nvSpPr>
          <p:cNvPr id="109" name="Rectángulo 108"/>
          <p:cNvSpPr/>
          <p:nvPr/>
        </p:nvSpPr>
        <p:spPr>
          <a:xfrm>
            <a:off x="7783100" y="3361404"/>
            <a:ext cx="11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00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“</a:t>
            </a:r>
            <a:r>
              <a:rPr lang="es-MX" sz="800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Acuerdo Modificación de DACG de S-CEL”</a:t>
            </a:r>
            <a:endParaRPr lang="es-MX" sz="800" dirty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800" i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23-Ene-2018</a:t>
            </a:r>
          </a:p>
        </p:txBody>
      </p:sp>
      <p:cxnSp>
        <p:nvCxnSpPr>
          <p:cNvPr id="110" name="Conector recto 109"/>
          <p:cNvCxnSpPr/>
          <p:nvPr/>
        </p:nvCxnSpPr>
        <p:spPr>
          <a:xfrm>
            <a:off x="8339183" y="2425404"/>
            <a:ext cx="0" cy="900000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CuadroTexto 115"/>
          <p:cNvSpPr txBox="1"/>
          <p:nvPr/>
        </p:nvSpPr>
        <p:spPr>
          <a:xfrm>
            <a:off x="7724026" y="3802472"/>
            <a:ext cx="11859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00" i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“</a:t>
            </a:r>
            <a:r>
              <a:rPr lang="es-MX" sz="800" i="1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Resolución Acreditar unidades que certificarán las CE Limpias y la medición del % de ELC”</a:t>
            </a:r>
            <a:endParaRPr lang="es-MX" sz="800" i="1" dirty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800" i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24-Ene-2018</a:t>
            </a:r>
          </a:p>
        </p:txBody>
      </p:sp>
      <p:cxnSp>
        <p:nvCxnSpPr>
          <p:cNvPr id="68" name="Conector recto 67"/>
          <p:cNvCxnSpPr/>
          <p:nvPr/>
        </p:nvCxnSpPr>
        <p:spPr>
          <a:xfrm flipV="1">
            <a:off x="341623" y="1525404"/>
            <a:ext cx="0" cy="900000"/>
          </a:xfrm>
          <a:prstGeom prst="line">
            <a:avLst/>
          </a:prstGeom>
          <a:ln>
            <a:solidFill>
              <a:srgbClr val="FF6600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CuadroTexto 68"/>
          <p:cNvSpPr txBox="1"/>
          <p:nvPr/>
        </p:nvSpPr>
        <p:spPr>
          <a:xfrm>
            <a:off x="92129" y="1287325"/>
            <a:ext cx="51007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800" i="1" dirty="0">
                <a:solidFill>
                  <a:srgbClr val="FF66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“LSPEE”</a:t>
            </a:r>
          </a:p>
        </p:txBody>
      </p:sp>
      <p:cxnSp>
        <p:nvCxnSpPr>
          <p:cNvPr id="73" name="Conector recto 72"/>
          <p:cNvCxnSpPr/>
          <p:nvPr/>
        </p:nvCxnSpPr>
        <p:spPr>
          <a:xfrm flipH="1" flipV="1">
            <a:off x="3873867" y="1516808"/>
            <a:ext cx="1517" cy="900000"/>
          </a:xfrm>
          <a:prstGeom prst="line">
            <a:avLst/>
          </a:prstGeom>
          <a:ln>
            <a:solidFill>
              <a:srgbClr val="203864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CuadroTexto 74"/>
          <p:cNvSpPr txBox="1"/>
          <p:nvPr/>
        </p:nvSpPr>
        <p:spPr>
          <a:xfrm>
            <a:off x="3577810" y="840319"/>
            <a:ext cx="6671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800" i="1" dirty="0">
                <a:solidFill>
                  <a:srgbClr val="203864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“LIE”</a:t>
            </a:r>
          </a:p>
          <a:p>
            <a:pPr algn="ctr"/>
            <a:r>
              <a:rPr lang="es-MX" sz="800" i="1" dirty="0">
                <a:solidFill>
                  <a:srgbClr val="203864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“LORCME”</a:t>
            </a:r>
          </a:p>
          <a:p>
            <a:pPr algn="ctr"/>
            <a:r>
              <a:rPr lang="es-MX" sz="800" i="1" dirty="0">
                <a:solidFill>
                  <a:srgbClr val="203864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“LCFE”</a:t>
            </a:r>
          </a:p>
          <a:p>
            <a:pPr algn="ctr"/>
            <a:r>
              <a:rPr lang="es-MX" sz="800" i="1" dirty="0">
                <a:solidFill>
                  <a:srgbClr val="203864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11-Ago-2014</a:t>
            </a:r>
          </a:p>
        </p:txBody>
      </p:sp>
      <p:cxnSp>
        <p:nvCxnSpPr>
          <p:cNvPr id="76" name="Conector recto 75"/>
          <p:cNvCxnSpPr/>
          <p:nvPr/>
        </p:nvCxnSpPr>
        <p:spPr>
          <a:xfrm flipV="1">
            <a:off x="4344169" y="2046434"/>
            <a:ext cx="1808" cy="378972"/>
          </a:xfrm>
          <a:prstGeom prst="line">
            <a:avLst/>
          </a:prstGeom>
          <a:ln>
            <a:solidFill>
              <a:srgbClr val="203864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CuadroTexto 76"/>
          <p:cNvSpPr txBox="1"/>
          <p:nvPr/>
        </p:nvSpPr>
        <p:spPr>
          <a:xfrm>
            <a:off x="4013784" y="1666884"/>
            <a:ext cx="6495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800" i="1" dirty="0">
                <a:solidFill>
                  <a:srgbClr val="203864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“RLIE”</a:t>
            </a:r>
          </a:p>
          <a:p>
            <a:pPr algn="ctr"/>
            <a:r>
              <a:rPr lang="es-MX" sz="800" i="1" dirty="0">
                <a:solidFill>
                  <a:srgbClr val="203864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31-Oct-2014</a:t>
            </a:r>
          </a:p>
        </p:txBody>
      </p:sp>
      <p:cxnSp>
        <p:nvCxnSpPr>
          <p:cNvPr id="94" name="Conector recto 93"/>
          <p:cNvCxnSpPr/>
          <p:nvPr/>
        </p:nvCxnSpPr>
        <p:spPr>
          <a:xfrm flipV="1">
            <a:off x="4736780" y="1458490"/>
            <a:ext cx="8171" cy="966914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CuadroTexto 98"/>
          <p:cNvSpPr txBox="1"/>
          <p:nvPr/>
        </p:nvSpPr>
        <p:spPr>
          <a:xfrm>
            <a:off x="4403195" y="1127711"/>
            <a:ext cx="6671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800" i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“RICRE”</a:t>
            </a:r>
          </a:p>
          <a:p>
            <a:pPr algn="ctr"/>
            <a:r>
              <a:rPr lang="es-MX" sz="800" i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28-Nov-2014</a:t>
            </a:r>
          </a:p>
        </p:txBody>
      </p:sp>
      <p:sp>
        <p:nvSpPr>
          <p:cNvPr id="101" name="CuadroTexto 100"/>
          <p:cNvSpPr txBox="1"/>
          <p:nvPr/>
        </p:nvSpPr>
        <p:spPr>
          <a:xfrm>
            <a:off x="1990047" y="942901"/>
            <a:ext cx="938657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00" i="1" dirty="0">
                <a:solidFill>
                  <a:srgbClr val="FF66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“LAERFTE”</a:t>
            </a:r>
          </a:p>
          <a:p>
            <a:pPr algn="ctr"/>
            <a:r>
              <a:rPr lang="es-MX" sz="800" i="1" dirty="0">
                <a:solidFill>
                  <a:srgbClr val="FF66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28-nov-2008</a:t>
            </a:r>
          </a:p>
          <a:p>
            <a:pPr lvl="0" algn="ctr"/>
            <a:r>
              <a:rPr lang="es-MX" sz="750" i="1" dirty="0">
                <a:solidFill>
                  <a:srgbClr val="FF66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“RLAERFTE”</a:t>
            </a:r>
          </a:p>
          <a:p>
            <a:pPr lvl="0" algn="ctr"/>
            <a:r>
              <a:rPr lang="es-MX" sz="750" i="1" dirty="0">
                <a:solidFill>
                  <a:srgbClr val="FF66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02-sep-2008</a:t>
            </a:r>
            <a:endParaRPr lang="es-MX" sz="800" i="1" dirty="0">
              <a:solidFill>
                <a:srgbClr val="FF66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cxnSp>
        <p:nvCxnSpPr>
          <p:cNvPr id="113" name="Conector recto 112"/>
          <p:cNvCxnSpPr/>
          <p:nvPr/>
        </p:nvCxnSpPr>
        <p:spPr>
          <a:xfrm flipV="1">
            <a:off x="8026237" y="2065404"/>
            <a:ext cx="0" cy="360000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Conector recto 113"/>
          <p:cNvCxnSpPr/>
          <p:nvPr/>
        </p:nvCxnSpPr>
        <p:spPr>
          <a:xfrm flipV="1">
            <a:off x="5809152" y="1782181"/>
            <a:ext cx="2292" cy="643223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CuadroTexto 117"/>
          <p:cNvSpPr txBox="1"/>
          <p:nvPr/>
        </p:nvSpPr>
        <p:spPr>
          <a:xfrm>
            <a:off x="5513159" y="1412503"/>
            <a:ext cx="6671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800" i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“RICRE”</a:t>
            </a:r>
          </a:p>
          <a:p>
            <a:pPr algn="ctr"/>
            <a:r>
              <a:rPr lang="es-MX" sz="800" i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14-Ene-2016</a:t>
            </a:r>
          </a:p>
        </p:txBody>
      </p:sp>
      <p:sp>
        <p:nvSpPr>
          <p:cNvPr id="119" name="Rectángulo 118"/>
          <p:cNvSpPr/>
          <p:nvPr/>
        </p:nvSpPr>
        <p:spPr>
          <a:xfrm>
            <a:off x="7069210" y="1260046"/>
            <a:ext cx="11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00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“RICRE”</a:t>
            </a:r>
          </a:p>
          <a:p>
            <a:pPr algn="ctr"/>
            <a:r>
              <a:rPr lang="es-MX" sz="800" i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28-abr-2017</a:t>
            </a:r>
          </a:p>
        </p:txBody>
      </p:sp>
      <p:cxnSp>
        <p:nvCxnSpPr>
          <p:cNvPr id="120" name="Conector recto 119"/>
          <p:cNvCxnSpPr/>
          <p:nvPr/>
        </p:nvCxnSpPr>
        <p:spPr>
          <a:xfrm flipV="1">
            <a:off x="7593511" y="1624957"/>
            <a:ext cx="4980" cy="800447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CuadroTexto 120"/>
          <p:cNvSpPr txBox="1"/>
          <p:nvPr/>
        </p:nvSpPr>
        <p:spPr>
          <a:xfrm>
            <a:off x="7711087" y="1704256"/>
            <a:ext cx="6303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800" i="1" dirty="0">
                <a:solidFill>
                  <a:srgbClr val="203864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“RLTE”</a:t>
            </a:r>
          </a:p>
          <a:p>
            <a:pPr algn="ctr"/>
            <a:r>
              <a:rPr lang="es-MX" sz="800" i="1" dirty="0">
                <a:solidFill>
                  <a:srgbClr val="203864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4-may-2017</a:t>
            </a:r>
          </a:p>
        </p:txBody>
      </p:sp>
      <p:cxnSp>
        <p:nvCxnSpPr>
          <p:cNvPr id="122" name="Conector recto 121"/>
          <p:cNvCxnSpPr/>
          <p:nvPr/>
        </p:nvCxnSpPr>
        <p:spPr>
          <a:xfrm flipH="1" flipV="1">
            <a:off x="691460" y="2071146"/>
            <a:ext cx="4925" cy="360000"/>
          </a:xfrm>
          <a:prstGeom prst="line">
            <a:avLst/>
          </a:prstGeom>
          <a:ln>
            <a:solidFill>
              <a:srgbClr val="FF6600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CuadroTexto 122"/>
          <p:cNvSpPr txBox="1"/>
          <p:nvPr/>
        </p:nvSpPr>
        <p:spPr>
          <a:xfrm>
            <a:off x="272919" y="1597404"/>
            <a:ext cx="8370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800" i="1" dirty="0" smtClean="0">
                <a:solidFill>
                  <a:srgbClr val="FF66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Modificación a la </a:t>
            </a:r>
          </a:p>
          <a:p>
            <a:pPr algn="ctr"/>
            <a:r>
              <a:rPr lang="es-MX" sz="800" i="1" dirty="0" smtClean="0">
                <a:solidFill>
                  <a:srgbClr val="FF66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LSPEE</a:t>
            </a:r>
            <a:endParaRPr lang="es-MX" sz="800" i="1" dirty="0">
              <a:solidFill>
                <a:srgbClr val="FF66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cxnSp>
        <p:nvCxnSpPr>
          <p:cNvPr id="124" name="Conector recto 123"/>
          <p:cNvCxnSpPr/>
          <p:nvPr/>
        </p:nvCxnSpPr>
        <p:spPr>
          <a:xfrm flipV="1">
            <a:off x="1106347" y="1536159"/>
            <a:ext cx="40" cy="900000"/>
          </a:xfrm>
          <a:prstGeom prst="line">
            <a:avLst/>
          </a:prstGeom>
          <a:ln>
            <a:solidFill>
              <a:srgbClr val="FF6600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CuadroTexto 124"/>
          <p:cNvSpPr txBox="1"/>
          <p:nvPr/>
        </p:nvSpPr>
        <p:spPr>
          <a:xfrm>
            <a:off x="687803" y="1158331"/>
            <a:ext cx="8370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800" i="1" dirty="0">
                <a:solidFill>
                  <a:srgbClr val="FF66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Decreto Creación</a:t>
            </a:r>
          </a:p>
          <a:p>
            <a:pPr algn="ctr"/>
            <a:r>
              <a:rPr lang="es-MX" sz="800" i="1" dirty="0">
                <a:solidFill>
                  <a:srgbClr val="FF66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CRE”</a:t>
            </a:r>
          </a:p>
        </p:txBody>
      </p:sp>
      <p:cxnSp>
        <p:nvCxnSpPr>
          <p:cNvPr id="126" name="Conector recto 125"/>
          <p:cNvCxnSpPr/>
          <p:nvPr/>
        </p:nvCxnSpPr>
        <p:spPr>
          <a:xfrm flipH="1" flipV="1">
            <a:off x="1584057" y="993170"/>
            <a:ext cx="1" cy="1440000"/>
          </a:xfrm>
          <a:prstGeom prst="line">
            <a:avLst/>
          </a:prstGeom>
          <a:ln>
            <a:solidFill>
              <a:srgbClr val="FF6600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CuadroTexto 126"/>
          <p:cNvSpPr txBox="1"/>
          <p:nvPr/>
        </p:nvSpPr>
        <p:spPr>
          <a:xfrm>
            <a:off x="1266835" y="633170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ES_tradnl"/>
            </a:defPPr>
            <a:lvl1pPr algn="ctr">
              <a:defRPr sz="800" i="1">
                <a:solidFill>
                  <a:srgbClr val="FF6600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r>
              <a:rPr lang="es-MX" dirty="0"/>
              <a:t>Inicio de </a:t>
            </a:r>
          </a:p>
          <a:p>
            <a:r>
              <a:rPr lang="es-MX" dirty="0"/>
              <a:t>operaciones</a:t>
            </a:r>
          </a:p>
        </p:txBody>
      </p:sp>
      <p:sp>
        <p:nvSpPr>
          <p:cNvPr id="128" name="CuadroTexto 127"/>
          <p:cNvSpPr txBox="1"/>
          <p:nvPr/>
        </p:nvSpPr>
        <p:spPr>
          <a:xfrm>
            <a:off x="509803" y="2369432"/>
            <a:ext cx="37061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800" i="1" dirty="0">
                <a:solidFill>
                  <a:srgbClr val="FF66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1992</a:t>
            </a:r>
          </a:p>
        </p:txBody>
      </p:sp>
      <p:sp>
        <p:nvSpPr>
          <p:cNvPr id="129" name="CuadroTexto 128"/>
          <p:cNvSpPr txBox="1"/>
          <p:nvPr/>
        </p:nvSpPr>
        <p:spPr>
          <a:xfrm>
            <a:off x="923116" y="2369432"/>
            <a:ext cx="37061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800" i="1" dirty="0">
                <a:solidFill>
                  <a:srgbClr val="FF66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1993</a:t>
            </a:r>
          </a:p>
        </p:txBody>
      </p:sp>
      <p:sp>
        <p:nvSpPr>
          <p:cNvPr id="130" name="CuadroTexto 129"/>
          <p:cNvSpPr txBox="1"/>
          <p:nvPr/>
        </p:nvSpPr>
        <p:spPr>
          <a:xfrm>
            <a:off x="1346320" y="2372380"/>
            <a:ext cx="37061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800" i="1" dirty="0">
                <a:solidFill>
                  <a:srgbClr val="FF66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1994</a:t>
            </a:r>
          </a:p>
        </p:txBody>
      </p:sp>
      <p:sp>
        <p:nvSpPr>
          <p:cNvPr id="131" name="CuadroTexto 130"/>
          <p:cNvSpPr txBox="1"/>
          <p:nvPr/>
        </p:nvSpPr>
        <p:spPr>
          <a:xfrm>
            <a:off x="1674557" y="2366665"/>
            <a:ext cx="37061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800" i="1" dirty="0">
                <a:solidFill>
                  <a:srgbClr val="FF66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1995</a:t>
            </a:r>
          </a:p>
        </p:txBody>
      </p:sp>
      <p:sp>
        <p:nvSpPr>
          <p:cNvPr id="132" name="CuadroTexto 131"/>
          <p:cNvSpPr txBox="1"/>
          <p:nvPr/>
        </p:nvSpPr>
        <p:spPr>
          <a:xfrm>
            <a:off x="2244803" y="2372380"/>
            <a:ext cx="37061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800" i="1" dirty="0">
                <a:solidFill>
                  <a:srgbClr val="FF66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2008</a:t>
            </a:r>
          </a:p>
        </p:txBody>
      </p:sp>
      <p:cxnSp>
        <p:nvCxnSpPr>
          <p:cNvPr id="135" name="Conector recto 134"/>
          <p:cNvCxnSpPr/>
          <p:nvPr/>
        </p:nvCxnSpPr>
        <p:spPr>
          <a:xfrm flipH="1" flipV="1">
            <a:off x="1883540" y="2086140"/>
            <a:ext cx="4925" cy="360000"/>
          </a:xfrm>
          <a:prstGeom prst="line">
            <a:avLst/>
          </a:prstGeom>
          <a:ln>
            <a:solidFill>
              <a:srgbClr val="FF6600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CuadroTexto 135"/>
          <p:cNvSpPr txBox="1"/>
          <p:nvPr/>
        </p:nvSpPr>
        <p:spPr>
          <a:xfrm>
            <a:off x="1552067" y="1597404"/>
            <a:ext cx="758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00" i="1" dirty="0">
                <a:solidFill>
                  <a:srgbClr val="FF66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Ley de la CRE y Reglamento de Gas </a:t>
            </a:r>
            <a:r>
              <a:rPr lang="es-MX" sz="800" i="1" dirty="0" smtClean="0">
                <a:solidFill>
                  <a:srgbClr val="FF66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Natural</a:t>
            </a:r>
            <a:endParaRPr lang="es-MX" sz="800" i="1" dirty="0">
              <a:solidFill>
                <a:srgbClr val="FF66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37" name="CuadroTexto 136"/>
          <p:cNvSpPr txBox="1"/>
          <p:nvPr/>
        </p:nvSpPr>
        <p:spPr>
          <a:xfrm>
            <a:off x="158746" y="2377759"/>
            <a:ext cx="37061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800" i="1" dirty="0">
                <a:solidFill>
                  <a:srgbClr val="FF66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1975</a:t>
            </a:r>
          </a:p>
        </p:txBody>
      </p:sp>
      <p:cxnSp>
        <p:nvCxnSpPr>
          <p:cNvPr id="83" name="Conector recto 82"/>
          <p:cNvCxnSpPr/>
          <p:nvPr/>
        </p:nvCxnSpPr>
        <p:spPr>
          <a:xfrm flipV="1">
            <a:off x="2424552" y="1538032"/>
            <a:ext cx="4077" cy="890540"/>
          </a:xfrm>
          <a:prstGeom prst="line">
            <a:avLst/>
          </a:prstGeom>
          <a:ln>
            <a:solidFill>
              <a:srgbClr val="FF6600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CuadroTexto 83"/>
          <p:cNvSpPr txBox="1"/>
          <p:nvPr/>
        </p:nvSpPr>
        <p:spPr>
          <a:xfrm>
            <a:off x="1977220" y="749956"/>
            <a:ext cx="101369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00" i="1" dirty="0">
                <a:solidFill>
                  <a:srgbClr val="FF66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Reforma Energética</a:t>
            </a:r>
          </a:p>
        </p:txBody>
      </p:sp>
      <p:sp>
        <p:nvSpPr>
          <p:cNvPr id="85" name="CuadroTexto 84"/>
          <p:cNvSpPr txBox="1"/>
          <p:nvPr/>
        </p:nvSpPr>
        <p:spPr>
          <a:xfrm>
            <a:off x="3142955" y="2377759"/>
            <a:ext cx="56938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900" b="1" i="1" dirty="0">
                <a:solidFill>
                  <a:srgbClr val="FF66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Dic 2013</a:t>
            </a:r>
          </a:p>
        </p:txBody>
      </p:sp>
      <p:sp>
        <p:nvSpPr>
          <p:cNvPr id="117" name="CuadroTexto 116"/>
          <p:cNvSpPr txBox="1"/>
          <p:nvPr/>
        </p:nvSpPr>
        <p:spPr>
          <a:xfrm>
            <a:off x="735852" y="973412"/>
            <a:ext cx="78878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00" i="1" dirty="0">
                <a:solidFill>
                  <a:srgbClr val="FF66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“RLSPEE</a:t>
            </a:r>
            <a:r>
              <a:rPr lang="es-MX" sz="800" i="1" dirty="0" smtClean="0">
                <a:solidFill>
                  <a:srgbClr val="FF66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”</a:t>
            </a:r>
            <a:endParaRPr lang="es-MX" sz="800" i="1" dirty="0">
              <a:solidFill>
                <a:srgbClr val="FF66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cxnSp>
        <p:nvCxnSpPr>
          <p:cNvPr id="133" name="Conector recto 132"/>
          <p:cNvCxnSpPr/>
          <p:nvPr/>
        </p:nvCxnSpPr>
        <p:spPr>
          <a:xfrm>
            <a:off x="3770223" y="2393384"/>
            <a:ext cx="0" cy="900000"/>
          </a:xfrm>
          <a:prstGeom prst="line">
            <a:avLst/>
          </a:prstGeom>
          <a:ln>
            <a:solidFill>
              <a:srgbClr val="203864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CuadroTexto 133"/>
          <p:cNvSpPr txBox="1"/>
          <p:nvPr/>
        </p:nvSpPr>
        <p:spPr>
          <a:xfrm>
            <a:off x="3392832" y="3381736"/>
            <a:ext cx="7441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00" i="1" dirty="0" smtClean="0">
                <a:solidFill>
                  <a:srgbClr val="203864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“Modificación a la Metodología de cálculo de eficiencia de Cogeneración Eficiente”</a:t>
            </a:r>
            <a:endParaRPr lang="es-MX" sz="800" i="1" dirty="0">
              <a:solidFill>
                <a:srgbClr val="203864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800" i="1" dirty="0">
                <a:solidFill>
                  <a:srgbClr val="203864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12-Jun-2014</a:t>
            </a:r>
          </a:p>
        </p:txBody>
      </p:sp>
      <p:sp>
        <p:nvSpPr>
          <p:cNvPr id="139" name="Rectángulo 138"/>
          <p:cNvSpPr/>
          <p:nvPr/>
        </p:nvSpPr>
        <p:spPr>
          <a:xfrm>
            <a:off x="4574728" y="1399732"/>
            <a:ext cx="11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00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“BME”</a:t>
            </a:r>
          </a:p>
          <a:p>
            <a:pPr algn="ctr"/>
            <a:r>
              <a:rPr lang="es-MX" sz="800" i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08-ago-2015</a:t>
            </a:r>
          </a:p>
        </p:txBody>
      </p:sp>
      <p:cxnSp>
        <p:nvCxnSpPr>
          <p:cNvPr id="140" name="Conector recto 139"/>
          <p:cNvCxnSpPr/>
          <p:nvPr/>
        </p:nvCxnSpPr>
        <p:spPr>
          <a:xfrm flipV="1">
            <a:off x="5135570" y="1776853"/>
            <a:ext cx="0" cy="669287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Rectángulo 140"/>
          <p:cNvSpPr/>
          <p:nvPr/>
        </p:nvSpPr>
        <p:spPr>
          <a:xfrm>
            <a:off x="5891290" y="3686732"/>
            <a:ext cx="11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00" i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“Código de Red”</a:t>
            </a:r>
          </a:p>
          <a:p>
            <a:pPr algn="ctr"/>
            <a:r>
              <a:rPr lang="es-MX" sz="800" i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08-abr-2016</a:t>
            </a:r>
          </a:p>
        </p:txBody>
      </p:sp>
      <p:cxnSp>
        <p:nvCxnSpPr>
          <p:cNvPr id="142" name="Conector recto 141"/>
          <p:cNvCxnSpPr/>
          <p:nvPr/>
        </p:nvCxnSpPr>
        <p:spPr>
          <a:xfrm>
            <a:off x="6447374" y="2465636"/>
            <a:ext cx="4980" cy="1109289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7" name="Imagen 66" descr="Nuevo-edifici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2340" y="701956"/>
            <a:ext cx="810329" cy="791842"/>
          </a:xfrm>
          <a:prstGeom prst="rect">
            <a:avLst/>
          </a:prstGeom>
        </p:spPr>
      </p:pic>
      <p:grpSp>
        <p:nvGrpSpPr>
          <p:cNvPr id="71" name="19 Grupo"/>
          <p:cNvGrpSpPr/>
          <p:nvPr/>
        </p:nvGrpSpPr>
        <p:grpSpPr>
          <a:xfrm>
            <a:off x="539246" y="2805197"/>
            <a:ext cx="369719" cy="465063"/>
            <a:chOff x="5487988" y="131763"/>
            <a:chExt cx="2265363" cy="2849563"/>
          </a:xfrm>
          <a:solidFill>
            <a:srgbClr val="FF6600"/>
          </a:solidFill>
        </p:grpSpPr>
        <p:sp>
          <p:nvSpPr>
            <p:cNvPr id="74" name="Freeform 7"/>
            <p:cNvSpPr>
              <a:spLocks/>
            </p:cNvSpPr>
            <p:nvPr/>
          </p:nvSpPr>
          <p:spPr bwMode="auto">
            <a:xfrm>
              <a:off x="6021388" y="1773238"/>
              <a:ext cx="644525" cy="139700"/>
            </a:xfrm>
            <a:custGeom>
              <a:avLst/>
              <a:gdLst>
                <a:gd name="T0" fmla="*/ 0 w 406"/>
                <a:gd name="T1" fmla="*/ 0 h 88"/>
                <a:gd name="T2" fmla="*/ 0 w 406"/>
                <a:gd name="T3" fmla="*/ 88 h 88"/>
                <a:gd name="T4" fmla="*/ 406 w 406"/>
                <a:gd name="T5" fmla="*/ 88 h 88"/>
                <a:gd name="T6" fmla="*/ 406 w 406"/>
                <a:gd name="T7" fmla="*/ 0 h 88"/>
                <a:gd name="T8" fmla="*/ 0 w 406"/>
                <a:gd name="T9" fmla="*/ 0 h 88"/>
                <a:gd name="T10" fmla="*/ 0 w 406"/>
                <a:gd name="T1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6" h="88">
                  <a:moveTo>
                    <a:pt x="0" y="0"/>
                  </a:moveTo>
                  <a:lnTo>
                    <a:pt x="0" y="88"/>
                  </a:lnTo>
                  <a:lnTo>
                    <a:pt x="406" y="88"/>
                  </a:lnTo>
                  <a:lnTo>
                    <a:pt x="40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s-MX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8" name="Freeform 8"/>
            <p:cNvSpPr>
              <a:spLocks/>
            </p:cNvSpPr>
            <p:nvPr/>
          </p:nvSpPr>
          <p:spPr bwMode="auto">
            <a:xfrm>
              <a:off x="6021388" y="1400175"/>
              <a:ext cx="644525" cy="130175"/>
            </a:xfrm>
            <a:custGeom>
              <a:avLst/>
              <a:gdLst>
                <a:gd name="T0" fmla="*/ 0 w 406"/>
                <a:gd name="T1" fmla="*/ 0 h 82"/>
                <a:gd name="T2" fmla="*/ 0 w 406"/>
                <a:gd name="T3" fmla="*/ 82 h 82"/>
                <a:gd name="T4" fmla="*/ 406 w 406"/>
                <a:gd name="T5" fmla="*/ 82 h 82"/>
                <a:gd name="T6" fmla="*/ 406 w 406"/>
                <a:gd name="T7" fmla="*/ 0 h 82"/>
                <a:gd name="T8" fmla="*/ 0 w 406"/>
                <a:gd name="T9" fmla="*/ 0 h 82"/>
                <a:gd name="T10" fmla="*/ 0 w 406"/>
                <a:gd name="T11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6" h="82">
                  <a:moveTo>
                    <a:pt x="0" y="0"/>
                  </a:moveTo>
                  <a:lnTo>
                    <a:pt x="0" y="82"/>
                  </a:lnTo>
                  <a:lnTo>
                    <a:pt x="406" y="82"/>
                  </a:lnTo>
                  <a:lnTo>
                    <a:pt x="40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s-MX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9" name="Freeform 9"/>
            <p:cNvSpPr>
              <a:spLocks/>
            </p:cNvSpPr>
            <p:nvPr/>
          </p:nvSpPr>
          <p:spPr bwMode="auto">
            <a:xfrm>
              <a:off x="6021388" y="1036638"/>
              <a:ext cx="644525" cy="141288"/>
            </a:xfrm>
            <a:custGeom>
              <a:avLst/>
              <a:gdLst>
                <a:gd name="T0" fmla="*/ 0 w 406"/>
                <a:gd name="T1" fmla="*/ 0 h 89"/>
                <a:gd name="T2" fmla="*/ 0 w 406"/>
                <a:gd name="T3" fmla="*/ 89 h 89"/>
                <a:gd name="T4" fmla="*/ 406 w 406"/>
                <a:gd name="T5" fmla="*/ 89 h 89"/>
                <a:gd name="T6" fmla="*/ 406 w 406"/>
                <a:gd name="T7" fmla="*/ 0 h 89"/>
                <a:gd name="T8" fmla="*/ 0 w 406"/>
                <a:gd name="T9" fmla="*/ 0 h 89"/>
                <a:gd name="T10" fmla="*/ 0 w 406"/>
                <a:gd name="T11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6" h="89">
                  <a:moveTo>
                    <a:pt x="0" y="0"/>
                  </a:moveTo>
                  <a:lnTo>
                    <a:pt x="0" y="89"/>
                  </a:lnTo>
                  <a:lnTo>
                    <a:pt x="406" y="89"/>
                  </a:lnTo>
                  <a:lnTo>
                    <a:pt x="40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s-MX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0" name="Freeform 10"/>
            <p:cNvSpPr>
              <a:spLocks/>
            </p:cNvSpPr>
            <p:nvPr/>
          </p:nvSpPr>
          <p:spPr bwMode="auto">
            <a:xfrm>
              <a:off x="6565900" y="684213"/>
              <a:ext cx="684213" cy="131763"/>
            </a:xfrm>
            <a:custGeom>
              <a:avLst/>
              <a:gdLst>
                <a:gd name="T0" fmla="*/ 0 w 431"/>
                <a:gd name="T1" fmla="*/ 0 h 83"/>
                <a:gd name="T2" fmla="*/ 0 w 431"/>
                <a:gd name="T3" fmla="*/ 83 h 83"/>
                <a:gd name="T4" fmla="*/ 431 w 431"/>
                <a:gd name="T5" fmla="*/ 83 h 83"/>
                <a:gd name="T6" fmla="*/ 431 w 431"/>
                <a:gd name="T7" fmla="*/ 0 h 83"/>
                <a:gd name="T8" fmla="*/ 0 w 431"/>
                <a:gd name="T9" fmla="*/ 0 h 83"/>
                <a:gd name="T10" fmla="*/ 0 w 431"/>
                <a:gd name="T11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1" h="83">
                  <a:moveTo>
                    <a:pt x="0" y="0"/>
                  </a:moveTo>
                  <a:lnTo>
                    <a:pt x="0" y="83"/>
                  </a:lnTo>
                  <a:lnTo>
                    <a:pt x="431" y="83"/>
                  </a:lnTo>
                  <a:lnTo>
                    <a:pt x="43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s-MX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1" name="Freeform 11"/>
            <p:cNvSpPr>
              <a:spLocks noEditPoints="1"/>
            </p:cNvSpPr>
            <p:nvPr/>
          </p:nvSpPr>
          <p:spPr bwMode="auto">
            <a:xfrm>
              <a:off x="5487988" y="131763"/>
              <a:ext cx="2265363" cy="2849563"/>
            </a:xfrm>
            <a:custGeom>
              <a:avLst/>
              <a:gdLst>
                <a:gd name="T0" fmla="*/ 215 w 225"/>
                <a:gd name="T1" fmla="*/ 10 h 283"/>
                <a:gd name="T2" fmla="*/ 190 w 225"/>
                <a:gd name="T3" fmla="*/ 0 h 283"/>
                <a:gd name="T4" fmla="*/ 66 w 225"/>
                <a:gd name="T5" fmla="*/ 0 h 283"/>
                <a:gd name="T6" fmla="*/ 61 w 225"/>
                <a:gd name="T7" fmla="*/ 0 h 283"/>
                <a:gd name="T8" fmla="*/ 57 w 225"/>
                <a:gd name="T9" fmla="*/ 3 h 283"/>
                <a:gd name="T10" fmla="*/ 4 w 225"/>
                <a:gd name="T11" fmla="*/ 54 h 283"/>
                <a:gd name="T12" fmla="*/ 0 w 225"/>
                <a:gd name="T13" fmla="*/ 58 h 283"/>
                <a:gd name="T14" fmla="*/ 0 w 225"/>
                <a:gd name="T15" fmla="*/ 63 h 283"/>
                <a:gd name="T16" fmla="*/ 0 w 225"/>
                <a:gd name="T17" fmla="*/ 248 h 283"/>
                <a:gd name="T18" fmla="*/ 10 w 225"/>
                <a:gd name="T19" fmla="*/ 273 h 283"/>
                <a:gd name="T20" fmla="*/ 10 w 225"/>
                <a:gd name="T21" fmla="*/ 273 h 283"/>
                <a:gd name="T22" fmla="*/ 10 w 225"/>
                <a:gd name="T23" fmla="*/ 273 h 283"/>
                <a:gd name="T24" fmla="*/ 35 w 225"/>
                <a:gd name="T25" fmla="*/ 283 h 283"/>
                <a:gd name="T26" fmla="*/ 190 w 225"/>
                <a:gd name="T27" fmla="*/ 283 h 283"/>
                <a:gd name="T28" fmla="*/ 215 w 225"/>
                <a:gd name="T29" fmla="*/ 273 h 283"/>
                <a:gd name="T30" fmla="*/ 215 w 225"/>
                <a:gd name="T31" fmla="*/ 273 h 283"/>
                <a:gd name="T32" fmla="*/ 215 w 225"/>
                <a:gd name="T33" fmla="*/ 273 h 283"/>
                <a:gd name="T34" fmla="*/ 225 w 225"/>
                <a:gd name="T35" fmla="*/ 248 h 283"/>
                <a:gd name="T36" fmla="*/ 225 w 225"/>
                <a:gd name="T37" fmla="*/ 213 h 283"/>
                <a:gd name="T38" fmla="*/ 225 w 225"/>
                <a:gd name="T39" fmla="*/ 197 h 283"/>
                <a:gd name="T40" fmla="*/ 225 w 225"/>
                <a:gd name="T41" fmla="*/ 35 h 283"/>
                <a:gd name="T42" fmla="*/ 215 w 225"/>
                <a:gd name="T43" fmla="*/ 10 h 283"/>
                <a:gd name="T44" fmla="*/ 67 w 225"/>
                <a:gd name="T45" fmla="*/ 30 h 283"/>
                <a:gd name="T46" fmla="*/ 67 w 225"/>
                <a:gd name="T47" fmla="*/ 35 h 283"/>
                <a:gd name="T48" fmla="*/ 68 w 225"/>
                <a:gd name="T49" fmla="*/ 47 h 283"/>
                <a:gd name="T50" fmla="*/ 68 w 225"/>
                <a:gd name="T51" fmla="*/ 48 h 283"/>
                <a:gd name="T52" fmla="*/ 69 w 225"/>
                <a:gd name="T53" fmla="*/ 48 h 283"/>
                <a:gd name="T54" fmla="*/ 69 w 225"/>
                <a:gd name="T55" fmla="*/ 53 h 283"/>
                <a:gd name="T56" fmla="*/ 65 w 225"/>
                <a:gd name="T57" fmla="*/ 59 h 283"/>
                <a:gd name="T58" fmla="*/ 58 w 225"/>
                <a:gd name="T59" fmla="*/ 63 h 283"/>
                <a:gd name="T60" fmla="*/ 53 w 225"/>
                <a:gd name="T61" fmla="*/ 63 h 283"/>
                <a:gd name="T62" fmla="*/ 53 w 225"/>
                <a:gd name="T63" fmla="*/ 63 h 283"/>
                <a:gd name="T64" fmla="*/ 52 w 225"/>
                <a:gd name="T65" fmla="*/ 63 h 283"/>
                <a:gd name="T66" fmla="*/ 41 w 225"/>
                <a:gd name="T67" fmla="*/ 62 h 283"/>
                <a:gd name="T68" fmla="*/ 35 w 225"/>
                <a:gd name="T69" fmla="*/ 61 h 283"/>
                <a:gd name="T70" fmla="*/ 67 w 225"/>
                <a:gd name="T71" fmla="*/ 30 h 283"/>
                <a:gd name="T72" fmla="*/ 199 w 225"/>
                <a:gd name="T73" fmla="*/ 248 h 283"/>
                <a:gd name="T74" fmla="*/ 196 w 225"/>
                <a:gd name="T75" fmla="*/ 254 h 283"/>
                <a:gd name="T76" fmla="*/ 196 w 225"/>
                <a:gd name="T77" fmla="*/ 254 h 283"/>
                <a:gd name="T78" fmla="*/ 190 w 225"/>
                <a:gd name="T79" fmla="*/ 257 h 283"/>
                <a:gd name="T80" fmla="*/ 35 w 225"/>
                <a:gd name="T81" fmla="*/ 257 h 283"/>
                <a:gd name="T82" fmla="*/ 29 w 225"/>
                <a:gd name="T83" fmla="*/ 254 h 283"/>
                <a:gd name="T84" fmla="*/ 29 w 225"/>
                <a:gd name="T85" fmla="*/ 254 h 283"/>
                <a:gd name="T86" fmla="*/ 26 w 225"/>
                <a:gd name="T87" fmla="*/ 248 h 283"/>
                <a:gd name="T88" fmla="*/ 26 w 225"/>
                <a:gd name="T89" fmla="*/ 73 h 283"/>
                <a:gd name="T90" fmla="*/ 39 w 225"/>
                <a:gd name="T91" fmla="*/ 75 h 283"/>
                <a:gd name="T92" fmla="*/ 51 w 225"/>
                <a:gd name="T93" fmla="*/ 76 h 283"/>
                <a:gd name="T94" fmla="*/ 61 w 225"/>
                <a:gd name="T95" fmla="*/ 76 h 283"/>
                <a:gd name="T96" fmla="*/ 73 w 225"/>
                <a:gd name="T97" fmla="*/ 69 h 283"/>
                <a:gd name="T98" fmla="*/ 81 w 225"/>
                <a:gd name="T99" fmla="*/ 56 h 283"/>
                <a:gd name="T100" fmla="*/ 82 w 225"/>
                <a:gd name="T101" fmla="*/ 46 h 283"/>
                <a:gd name="T102" fmla="*/ 81 w 225"/>
                <a:gd name="T103" fmla="*/ 35 h 283"/>
                <a:gd name="T104" fmla="*/ 80 w 225"/>
                <a:gd name="T105" fmla="*/ 26 h 283"/>
                <a:gd name="T106" fmla="*/ 190 w 225"/>
                <a:gd name="T107" fmla="*/ 26 h 283"/>
                <a:gd name="T108" fmla="*/ 196 w 225"/>
                <a:gd name="T109" fmla="*/ 29 h 283"/>
                <a:gd name="T110" fmla="*/ 199 w 225"/>
                <a:gd name="T111" fmla="*/ 35 h 283"/>
                <a:gd name="T112" fmla="*/ 199 w 225"/>
                <a:gd name="T113" fmla="*/ 248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25" h="283">
                  <a:moveTo>
                    <a:pt x="215" y="10"/>
                  </a:moveTo>
                  <a:cubicBezTo>
                    <a:pt x="208" y="4"/>
                    <a:pt x="200" y="0"/>
                    <a:pt x="190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57" y="3"/>
                    <a:pt x="57" y="3"/>
                    <a:pt x="57" y="3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248"/>
                    <a:pt x="0" y="248"/>
                    <a:pt x="0" y="248"/>
                  </a:cubicBezTo>
                  <a:cubicBezTo>
                    <a:pt x="0" y="258"/>
                    <a:pt x="4" y="266"/>
                    <a:pt x="10" y="273"/>
                  </a:cubicBezTo>
                  <a:cubicBezTo>
                    <a:pt x="10" y="273"/>
                    <a:pt x="10" y="273"/>
                    <a:pt x="10" y="273"/>
                  </a:cubicBezTo>
                  <a:cubicBezTo>
                    <a:pt x="10" y="273"/>
                    <a:pt x="10" y="273"/>
                    <a:pt x="10" y="273"/>
                  </a:cubicBezTo>
                  <a:cubicBezTo>
                    <a:pt x="16" y="279"/>
                    <a:pt x="25" y="283"/>
                    <a:pt x="35" y="283"/>
                  </a:cubicBezTo>
                  <a:cubicBezTo>
                    <a:pt x="190" y="283"/>
                    <a:pt x="190" y="283"/>
                    <a:pt x="190" y="283"/>
                  </a:cubicBezTo>
                  <a:cubicBezTo>
                    <a:pt x="200" y="283"/>
                    <a:pt x="208" y="279"/>
                    <a:pt x="215" y="273"/>
                  </a:cubicBezTo>
                  <a:cubicBezTo>
                    <a:pt x="215" y="273"/>
                    <a:pt x="215" y="273"/>
                    <a:pt x="215" y="273"/>
                  </a:cubicBezTo>
                  <a:cubicBezTo>
                    <a:pt x="215" y="273"/>
                    <a:pt x="215" y="273"/>
                    <a:pt x="215" y="273"/>
                  </a:cubicBezTo>
                  <a:cubicBezTo>
                    <a:pt x="221" y="266"/>
                    <a:pt x="225" y="258"/>
                    <a:pt x="225" y="248"/>
                  </a:cubicBezTo>
                  <a:cubicBezTo>
                    <a:pt x="225" y="213"/>
                    <a:pt x="225" y="213"/>
                    <a:pt x="225" y="213"/>
                  </a:cubicBezTo>
                  <a:cubicBezTo>
                    <a:pt x="225" y="197"/>
                    <a:pt x="225" y="197"/>
                    <a:pt x="225" y="197"/>
                  </a:cubicBezTo>
                  <a:cubicBezTo>
                    <a:pt x="225" y="35"/>
                    <a:pt x="225" y="35"/>
                    <a:pt x="225" y="35"/>
                  </a:cubicBezTo>
                  <a:cubicBezTo>
                    <a:pt x="225" y="25"/>
                    <a:pt x="221" y="16"/>
                    <a:pt x="215" y="10"/>
                  </a:cubicBezTo>
                  <a:close/>
                  <a:moveTo>
                    <a:pt x="67" y="30"/>
                  </a:moveTo>
                  <a:cubicBezTo>
                    <a:pt x="67" y="35"/>
                    <a:pt x="67" y="35"/>
                    <a:pt x="67" y="35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8" y="48"/>
                    <a:pt x="68" y="48"/>
                    <a:pt x="68" y="48"/>
                  </a:cubicBezTo>
                  <a:cubicBezTo>
                    <a:pt x="69" y="48"/>
                    <a:pt x="69" y="48"/>
                    <a:pt x="69" y="48"/>
                  </a:cubicBezTo>
                  <a:cubicBezTo>
                    <a:pt x="69" y="50"/>
                    <a:pt x="69" y="52"/>
                    <a:pt x="69" y="53"/>
                  </a:cubicBezTo>
                  <a:cubicBezTo>
                    <a:pt x="68" y="56"/>
                    <a:pt x="67" y="58"/>
                    <a:pt x="65" y="59"/>
                  </a:cubicBezTo>
                  <a:cubicBezTo>
                    <a:pt x="63" y="61"/>
                    <a:pt x="60" y="62"/>
                    <a:pt x="58" y="63"/>
                  </a:cubicBezTo>
                  <a:cubicBezTo>
                    <a:pt x="56" y="64"/>
                    <a:pt x="54" y="64"/>
                    <a:pt x="53" y="63"/>
                  </a:cubicBezTo>
                  <a:cubicBezTo>
                    <a:pt x="53" y="63"/>
                    <a:pt x="53" y="63"/>
                    <a:pt x="53" y="63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35" y="61"/>
                    <a:pt x="35" y="61"/>
                    <a:pt x="35" y="61"/>
                  </a:cubicBezTo>
                  <a:lnTo>
                    <a:pt x="67" y="30"/>
                  </a:lnTo>
                  <a:close/>
                  <a:moveTo>
                    <a:pt x="199" y="248"/>
                  </a:moveTo>
                  <a:cubicBezTo>
                    <a:pt x="199" y="250"/>
                    <a:pt x="198" y="253"/>
                    <a:pt x="196" y="254"/>
                  </a:cubicBezTo>
                  <a:cubicBezTo>
                    <a:pt x="196" y="254"/>
                    <a:pt x="196" y="254"/>
                    <a:pt x="196" y="254"/>
                  </a:cubicBezTo>
                  <a:cubicBezTo>
                    <a:pt x="194" y="256"/>
                    <a:pt x="192" y="257"/>
                    <a:pt x="190" y="257"/>
                  </a:cubicBezTo>
                  <a:cubicBezTo>
                    <a:pt x="35" y="257"/>
                    <a:pt x="35" y="257"/>
                    <a:pt x="35" y="257"/>
                  </a:cubicBezTo>
                  <a:cubicBezTo>
                    <a:pt x="33" y="257"/>
                    <a:pt x="30" y="256"/>
                    <a:pt x="29" y="254"/>
                  </a:cubicBezTo>
                  <a:cubicBezTo>
                    <a:pt x="29" y="254"/>
                    <a:pt x="29" y="254"/>
                    <a:pt x="29" y="254"/>
                  </a:cubicBezTo>
                  <a:cubicBezTo>
                    <a:pt x="27" y="253"/>
                    <a:pt x="26" y="250"/>
                    <a:pt x="26" y="248"/>
                  </a:cubicBezTo>
                  <a:cubicBezTo>
                    <a:pt x="26" y="73"/>
                    <a:pt x="26" y="73"/>
                    <a:pt x="26" y="73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51" y="76"/>
                    <a:pt x="51" y="76"/>
                    <a:pt x="51" y="76"/>
                  </a:cubicBezTo>
                  <a:cubicBezTo>
                    <a:pt x="54" y="77"/>
                    <a:pt x="57" y="77"/>
                    <a:pt x="61" y="76"/>
                  </a:cubicBezTo>
                  <a:cubicBezTo>
                    <a:pt x="65" y="75"/>
                    <a:pt x="70" y="73"/>
                    <a:pt x="73" y="69"/>
                  </a:cubicBezTo>
                  <a:cubicBezTo>
                    <a:pt x="77" y="66"/>
                    <a:pt x="80" y="62"/>
                    <a:pt x="81" y="56"/>
                  </a:cubicBezTo>
                  <a:cubicBezTo>
                    <a:pt x="82" y="53"/>
                    <a:pt x="82" y="50"/>
                    <a:pt x="82" y="46"/>
                  </a:cubicBezTo>
                  <a:cubicBezTo>
                    <a:pt x="81" y="35"/>
                    <a:pt x="81" y="35"/>
                    <a:pt x="81" y="35"/>
                  </a:cubicBezTo>
                  <a:cubicBezTo>
                    <a:pt x="80" y="26"/>
                    <a:pt x="80" y="26"/>
                    <a:pt x="80" y="26"/>
                  </a:cubicBezTo>
                  <a:cubicBezTo>
                    <a:pt x="190" y="26"/>
                    <a:pt x="190" y="26"/>
                    <a:pt x="190" y="26"/>
                  </a:cubicBezTo>
                  <a:cubicBezTo>
                    <a:pt x="192" y="26"/>
                    <a:pt x="194" y="27"/>
                    <a:pt x="196" y="29"/>
                  </a:cubicBezTo>
                  <a:cubicBezTo>
                    <a:pt x="198" y="30"/>
                    <a:pt x="199" y="33"/>
                    <a:pt x="199" y="35"/>
                  </a:cubicBezTo>
                  <a:lnTo>
                    <a:pt x="199" y="2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s-MX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" name="Freeform 12"/>
            <p:cNvSpPr>
              <a:spLocks/>
            </p:cNvSpPr>
            <p:nvPr/>
          </p:nvSpPr>
          <p:spPr bwMode="auto">
            <a:xfrm>
              <a:off x="6756400" y="1027113"/>
              <a:ext cx="503238" cy="503238"/>
            </a:xfrm>
            <a:custGeom>
              <a:avLst/>
              <a:gdLst>
                <a:gd name="T0" fmla="*/ 2 w 50"/>
                <a:gd name="T1" fmla="*/ 26 h 50"/>
                <a:gd name="T2" fmla="*/ 18 w 50"/>
                <a:gd name="T3" fmla="*/ 47 h 50"/>
                <a:gd name="T4" fmla="*/ 26 w 50"/>
                <a:gd name="T5" fmla="*/ 48 h 50"/>
                <a:gd name="T6" fmla="*/ 28 w 50"/>
                <a:gd name="T7" fmla="*/ 46 h 50"/>
                <a:gd name="T8" fmla="*/ 48 w 50"/>
                <a:gd name="T9" fmla="*/ 10 h 50"/>
                <a:gd name="T10" fmla="*/ 46 w 50"/>
                <a:gd name="T11" fmla="*/ 2 h 50"/>
                <a:gd name="T12" fmla="*/ 38 w 50"/>
                <a:gd name="T13" fmla="*/ 4 h 50"/>
                <a:gd name="T14" fmla="*/ 22 w 50"/>
                <a:gd name="T15" fmla="*/ 32 h 50"/>
                <a:gd name="T16" fmla="*/ 11 w 50"/>
                <a:gd name="T17" fmla="*/ 18 h 50"/>
                <a:gd name="T18" fmla="*/ 3 w 50"/>
                <a:gd name="T19" fmla="*/ 17 h 50"/>
                <a:gd name="T20" fmla="*/ 2 w 50"/>
                <a:gd name="T21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" h="50">
                  <a:moveTo>
                    <a:pt x="2" y="26"/>
                  </a:moveTo>
                  <a:cubicBezTo>
                    <a:pt x="18" y="47"/>
                    <a:pt x="18" y="47"/>
                    <a:pt x="18" y="47"/>
                  </a:cubicBezTo>
                  <a:cubicBezTo>
                    <a:pt x="20" y="50"/>
                    <a:pt x="23" y="50"/>
                    <a:pt x="26" y="48"/>
                  </a:cubicBezTo>
                  <a:cubicBezTo>
                    <a:pt x="27" y="48"/>
                    <a:pt x="27" y="47"/>
                    <a:pt x="28" y="46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50" y="7"/>
                    <a:pt x="49" y="3"/>
                    <a:pt x="46" y="2"/>
                  </a:cubicBezTo>
                  <a:cubicBezTo>
                    <a:pt x="43" y="0"/>
                    <a:pt x="39" y="1"/>
                    <a:pt x="38" y="4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9" y="16"/>
                    <a:pt x="6" y="15"/>
                    <a:pt x="3" y="17"/>
                  </a:cubicBezTo>
                  <a:cubicBezTo>
                    <a:pt x="1" y="19"/>
                    <a:pt x="0" y="23"/>
                    <a:pt x="2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s-MX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7" name="Freeform 13"/>
            <p:cNvSpPr>
              <a:spLocks/>
            </p:cNvSpPr>
            <p:nvPr/>
          </p:nvSpPr>
          <p:spPr bwMode="auto">
            <a:xfrm>
              <a:off x="6756400" y="1481138"/>
              <a:ext cx="503238" cy="503238"/>
            </a:xfrm>
            <a:custGeom>
              <a:avLst/>
              <a:gdLst>
                <a:gd name="T0" fmla="*/ 2 w 50"/>
                <a:gd name="T1" fmla="*/ 26 h 50"/>
                <a:gd name="T2" fmla="*/ 18 w 50"/>
                <a:gd name="T3" fmla="*/ 47 h 50"/>
                <a:gd name="T4" fmla="*/ 26 w 50"/>
                <a:gd name="T5" fmla="*/ 48 h 50"/>
                <a:gd name="T6" fmla="*/ 28 w 50"/>
                <a:gd name="T7" fmla="*/ 46 h 50"/>
                <a:gd name="T8" fmla="*/ 48 w 50"/>
                <a:gd name="T9" fmla="*/ 10 h 50"/>
                <a:gd name="T10" fmla="*/ 46 w 50"/>
                <a:gd name="T11" fmla="*/ 2 h 50"/>
                <a:gd name="T12" fmla="*/ 38 w 50"/>
                <a:gd name="T13" fmla="*/ 4 h 50"/>
                <a:gd name="T14" fmla="*/ 22 w 50"/>
                <a:gd name="T15" fmla="*/ 33 h 50"/>
                <a:gd name="T16" fmla="*/ 11 w 50"/>
                <a:gd name="T17" fmla="*/ 19 h 50"/>
                <a:gd name="T18" fmla="*/ 3 w 50"/>
                <a:gd name="T19" fmla="*/ 17 h 50"/>
                <a:gd name="T20" fmla="*/ 2 w 50"/>
                <a:gd name="T21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" h="50">
                  <a:moveTo>
                    <a:pt x="2" y="26"/>
                  </a:moveTo>
                  <a:cubicBezTo>
                    <a:pt x="18" y="47"/>
                    <a:pt x="18" y="47"/>
                    <a:pt x="18" y="47"/>
                  </a:cubicBezTo>
                  <a:cubicBezTo>
                    <a:pt x="20" y="50"/>
                    <a:pt x="23" y="50"/>
                    <a:pt x="26" y="48"/>
                  </a:cubicBezTo>
                  <a:cubicBezTo>
                    <a:pt x="27" y="48"/>
                    <a:pt x="27" y="47"/>
                    <a:pt x="28" y="46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50" y="7"/>
                    <a:pt x="49" y="4"/>
                    <a:pt x="46" y="2"/>
                  </a:cubicBezTo>
                  <a:cubicBezTo>
                    <a:pt x="43" y="0"/>
                    <a:pt x="39" y="1"/>
                    <a:pt x="38" y="4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9" y="16"/>
                    <a:pt x="6" y="15"/>
                    <a:pt x="3" y="17"/>
                  </a:cubicBezTo>
                  <a:cubicBezTo>
                    <a:pt x="1" y="19"/>
                    <a:pt x="0" y="23"/>
                    <a:pt x="2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s-MX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" name="Freeform 14"/>
            <p:cNvSpPr>
              <a:spLocks/>
            </p:cNvSpPr>
            <p:nvPr/>
          </p:nvSpPr>
          <p:spPr bwMode="auto">
            <a:xfrm>
              <a:off x="6756400" y="1943100"/>
              <a:ext cx="503238" cy="493713"/>
            </a:xfrm>
            <a:custGeom>
              <a:avLst/>
              <a:gdLst>
                <a:gd name="T0" fmla="*/ 2 w 50"/>
                <a:gd name="T1" fmla="*/ 25 h 49"/>
                <a:gd name="T2" fmla="*/ 18 w 50"/>
                <a:gd name="T3" fmla="*/ 46 h 49"/>
                <a:gd name="T4" fmla="*/ 26 w 50"/>
                <a:gd name="T5" fmla="*/ 47 h 49"/>
                <a:gd name="T6" fmla="*/ 28 w 50"/>
                <a:gd name="T7" fmla="*/ 45 h 49"/>
                <a:gd name="T8" fmla="*/ 48 w 50"/>
                <a:gd name="T9" fmla="*/ 9 h 49"/>
                <a:gd name="T10" fmla="*/ 46 w 50"/>
                <a:gd name="T11" fmla="*/ 1 h 49"/>
                <a:gd name="T12" fmla="*/ 38 w 50"/>
                <a:gd name="T13" fmla="*/ 3 h 49"/>
                <a:gd name="T14" fmla="*/ 22 w 50"/>
                <a:gd name="T15" fmla="*/ 32 h 49"/>
                <a:gd name="T16" fmla="*/ 11 w 50"/>
                <a:gd name="T17" fmla="*/ 18 h 49"/>
                <a:gd name="T18" fmla="*/ 3 w 50"/>
                <a:gd name="T19" fmla="*/ 17 h 49"/>
                <a:gd name="T20" fmla="*/ 2 w 50"/>
                <a:gd name="T21" fmla="*/ 2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" h="49">
                  <a:moveTo>
                    <a:pt x="2" y="25"/>
                  </a:moveTo>
                  <a:cubicBezTo>
                    <a:pt x="18" y="46"/>
                    <a:pt x="18" y="46"/>
                    <a:pt x="18" y="46"/>
                  </a:cubicBezTo>
                  <a:cubicBezTo>
                    <a:pt x="20" y="49"/>
                    <a:pt x="23" y="49"/>
                    <a:pt x="26" y="47"/>
                  </a:cubicBezTo>
                  <a:cubicBezTo>
                    <a:pt x="27" y="47"/>
                    <a:pt x="27" y="46"/>
                    <a:pt x="28" y="45"/>
                  </a:cubicBezTo>
                  <a:cubicBezTo>
                    <a:pt x="48" y="9"/>
                    <a:pt x="48" y="9"/>
                    <a:pt x="48" y="9"/>
                  </a:cubicBezTo>
                  <a:cubicBezTo>
                    <a:pt x="50" y="6"/>
                    <a:pt x="49" y="3"/>
                    <a:pt x="46" y="1"/>
                  </a:cubicBezTo>
                  <a:cubicBezTo>
                    <a:pt x="43" y="0"/>
                    <a:pt x="39" y="1"/>
                    <a:pt x="38" y="3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9" y="15"/>
                    <a:pt x="6" y="15"/>
                    <a:pt x="3" y="17"/>
                  </a:cubicBezTo>
                  <a:cubicBezTo>
                    <a:pt x="1" y="18"/>
                    <a:pt x="0" y="22"/>
                    <a:pt x="2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s-MX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9" name="Freeform 8"/>
          <p:cNvSpPr>
            <a:spLocks noEditPoints="1"/>
          </p:cNvSpPr>
          <p:nvPr/>
        </p:nvSpPr>
        <p:spPr bwMode="auto">
          <a:xfrm>
            <a:off x="6541693" y="3248076"/>
            <a:ext cx="306982" cy="308564"/>
          </a:xfrm>
          <a:custGeom>
            <a:avLst/>
            <a:gdLst>
              <a:gd name="T0" fmla="*/ 90 w 218"/>
              <a:gd name="T1" fmla="*/ 0 h 209"/>
              <a:gd name="T2" fmla="*/ 70 w 218"/>
              <a:gd name="T3" fmla="*/ 178 h 209"/>
              <a:gd name="T4" fmla="*/ 74 w 218"/>
              <a:gd name="T5" fmla="*/ 166 h 209"/>
              <a:gd name="T6" fmla="*/ 56 w 218"/>
              <a:gd name="T7" fmla="*/ 132 h 209"/>
              <a:gd name="T8" fmla="*/ 74 w 218"/>
              <a:gd name="T9" fmla="*/ 131 h 209"/>
              <a:gd name="T10" fmla="*/ 76 w 218"/>
              <a:gd name="T11" fmla="*/ 94 h 209"/>
              <a:gd name="T12" fmla="*/ 102 w 218"/>
              <a:gd name="T13" fmla="*/ 86 h 209"/>
              <a:gd name="T14" fmla="*/ 79 w 218"/>
              <a:gd name="T15" fmla="*/ 59 h 209"/>
              <a:gd name="T16" fmla="*/ 105 w 218"/>
              <a:gd name="T17" fmla="*/ 84 h 209"/>
              <a:gd name="T18" fmla="*/ 109 w 218"/>
              <a:gd name="T19" fmla="*/ 58 h 209"/>
              <a:gd name="T20" fmla="*/ 132 w 218"/>
              <a:gd name="T21" fmla="*/ 70 h 209"/>
              <a:gd name="T22" fmla="*/ 136 w 218"/>
              <a:gd name="T23" fmla="*/ 54 h 209"/>
              <a:gd name="T24" fmla="*/ 156 w 218"/>
              <a:gd name="T25" fmla="*/ 64 h 209"/>
              <a:gd name="T26" fmla="*/ 176 w 218"/>
              <a:gd name="T27" fmla="*/ 62 h 209"/>
              <a:gd name="T28" fmla="*/ 81 w 218"/>
              <a:gd name="T29" fmla="*/ 52 h 209"/>
              <a:gd name="T30" fmla="*/ 100 w 218"/>
              <a:gd name="T31" fmla="*/ 52 h 209"/>
              <a:gd name="T32" fmla="*/ 69 w 218"/>
              <a:gd name="T33" fmla="*/ 94 h 209"/>
              <a:gd name="T34" fmla="*/ 53 w 218"/>
              <a:gd name="T35" fmla="*/ 125 h 209"/>
              <a:gd name="T36" fmla="*/ 53 w 218"/>
              <a:gd name="T37" fmla="*/ 56 h 209"/>
              <a:gd name="T38" fmla="*/ 69 w 218"/>
              <a:gd name="T39" fmla="*/ 86 h 209"/>
              <a:gd name="T40" fmla="*/ 53 w 218"/>
              <a:gd name="T41" fmla="*/ 56 h 209"/>
              <a:gd name="T42" fmla="*/ 48 w 218"/>
              <a:gd name="T43" fmla="*/ 133 h 209"/>
              <a:gd name="T44" fmla="*/ 37 w 218"/>
              <a:gd name="T45" fmla="*/ 136 h 209"/>
              <a:gd name="T46" fmla="*/ 39 w 218"/>
              <a:gd name="T47" fmla="*/ 94 h 209"/>
              <a:gd name="T48" fmla="*/ 32 w 218"/>
              <a:gd name="T49" fmla="*/ 129 h 209"/>
              <a:gd name="T50" fmla="*/ 32 w 218"/>
              <a:gd name="T51" fmla="*/ 51 h 209"/>
              <a:gd name="T52" fmla="*/ 39 w 218"/>
              <a:gd name="T53" fmla="*/ 86 h 209"/>
              <a:gd name="T54" fmla="*/ 32 w 218"/>
              <a:gd name="T55" fmla="*/ 51 h 209"/>
              <a:gd name="T56" fmla="*/ 48 w 218"/>
              <a:gd name="T57" fmla="*/ 47 h 209"/>
              <a:gd name="T58" fmla="*/ 63 w 218"/>
              <a:gd name="T59" fmla="*/ 26 h 209"/>
              <a:gd name="T60" fmla="*/ 73 w 218"/>
              <a:gd name="T61" fmla="*/ 51 h 209"/>
              <a:gd name="T62" fmla="*/ 83 w 218"/>
              <a:gd name="T63" fmla="*/ 21 h 209"/>
              <a:gd name="T64" fmla="*/ 98 w 218"/>
              <a:gd name="T65" fmla="*/ 21 h 209"/>
              <a:gd name="T66" fmla="*/ 108 w 218"/>
              <a:gd name="T67" fmla="*/ 51 h 209"/>
              <a:gd name="T68" fmla="*/ 98 w 218"/>
              <a:gd name="T69" fmla="*/ 21 h 209"/>
              <a:gd name="T70" fmla="*/ 133 w 218"/>
              <a:gd name="T71" fmla="*/ 47 h 209"/>
              <a:gd name="T72" fmla="*/ 144 w 218"/>
              <a:gd name="T73" fmla="*/ 45 h 209"/>
              <a:gd name="T74" fmla="*/ 99 w 218"/>
              <a:gd name="T75" fmla="*/ 177 h 209"/>
              <a:gd name="T76" fmla="*/ 74 w 218"/>
              <a:gd name="T77" fmla="*/ 208 h 209"/>
              <a:gd name="T78" fmla="*/ 93 w 218"/>
              <a:gd name="T79" fmla="*/ 166 h 209"/>
              <a:gd name="T80" fmla="*/ 87 w 218"/>
              <a:gd name="T81" fmla="*/ 165 h 209"/>
              <a:gd name="T82" fmla="*/ 166 w 218"/>
              <a:gd name="T83" fmla="*/ 75 h 209"/>
              <a:gd name="T84" fmla="*/ 217 w 218"/>
              <a:gd name="T85" fmla="*/ 80 h 209"/>
              <a:gd name="T86" fmla="*/ 198 w 218"/>
              <a:gd name="T87" fmla="*/ 140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18" h="209">
                <a:moveTo>
                  <a:pt x="176" y="62"/>
                </a:moveTo>
                <a:cubicBezTo>
                  <a:pt x="164" y="26"/>
                  <a:pt x="130" y="0"/>
                  <a:pt x="90" y="0"/>
                </a:cubicBezTo>
                <a:cubicBezTo>
                  <a:pt x="41" y="0"/>
                  <a:pt x="0" y="41"/>
                  <a:pt x="0" y="91"/>
                </a:cubicBezTo>
                <a:cubicBezTo>
                  <a:pt x="1" y="133"/>
                  <a:pt x="30" y="169"/>
                  <a:pt x="70" y="178"/>
                </a:cubicBezTo>
                <a:cubicBezTo>
                  <a:pt x="71" y="175"/>
                  <a:pt x="73" y="173"/>
                  <a:pt x="75" y="170"/>
                </a:cubicBezTo>
                <a:cubicBezTo>
                  <a:pt x="74" y="166"/>
                  <a:pt x="74" y="166"/>
                  <a:pt x="74" y="166"/>
                </a:cubicBezTo>
                <a:cubicBezTo>
                  <a:pt x="74" y="162"/>
                  <a:pt x="74" y="158"/>
                  <a:pt x="73" y="153"/>
                </a:cubicBezTo>
                <a:cubicBezTo>
                  <a:pt x="66" y="147"/>
                  <a:pt x="60" y="140"/>
                  <a:pt x="56" y="132"/>
                </a:cubicBezTo>
                <a:cubicBezTo>
                  <a:pt x="62" y="131"/>
                  <a:pt x="68" y="130"/>
                  <a:pt x="73" y="129"/>
                </a:cubicBezTo>
                <a:cubicBezTo>
                  <a:pt x="74" y="131"/>
                  <a:pt x="74" y="131"/>
                  <a:pt x="74" y="131"/>
                </a:cubicBezTo>
                <a:cubicBezTo>
                  <a:pt x="75" y="125"/>
                  <a:pt x="76" y="120"/>
                  <a:pt x="78" y="115"/>
                </a:cubicBezTo>
                <a:cubicBezTo>
                  <a:pt x="77" y="108"/>
                  <a:pt x="77" y="101"/>
                  <a:pt x="76" y="94"/>
                </a:cubicBezTo>
                <a:cubicBezTo>
                  <a:pt x="93" y="94"/>
                  <a:pt x="93" y="94"/>
                  <a:pt x="93" y="94"/>
                </a:cubicBezTo>
                <a:cubicBezTo>
                  <a:pt x="96" y="91"/>
                  <a:pt x="98" y="89"/>
                  <a:pt x="102" y="86"/>
                </a:cubicBezTo>
                <a:cubicBezTo>
                  <a:pt x="76" y="86"/>
                  <a:pt x="76" y="86"/>
                  <a:pt x="76" y="86"/>
                </a:cubicBezTo>
                <a:cubicBezTo>
                  <a:pt x="76" y="77"/>
                  <a:pt x="77" y="68"/>
                  <a:pt x="79" y="59"/>
                </a:cubicBezTo>
                <a:cubicBezTo>
                  <a:pt x="87" y="60"/>
                  <a:pt x="94" y="59"/>
                  <a:pt x="102" y="59"/>
                </a:cubicBezTo>
                <a:cubicBezTo>
                  <a:pt x="103" y="67"/>
                  <a:pt x="104" y="76"/>
                  <a:pt x="105" y="84"/>
                </a:cubicBezTo>
                <a:cubicBezTo>
                  <a:pt x="107" y="83"/>
                  <a:pt x="109" y="81"/>
                  <a:pt x="112" y="80"/>
                </a:cubicBezTo>
                <a:cubicBezTo>
                  <a:pt x="112" y="73"/>
                  <a:pt x="111" y="66"/>
                  <a:pt x="109" y="58"/>
                </a:cubicBezTo>
                <a:cubicBezTo>
                  <a:pt x="116" y="58"/>
                  <a:pt x="122" y="57"/>
                  <a:pt x="128" y="56"/>
                </a:cubicBezTo>
                <a:cubicBezTo>
                  <a:pt x="130" y="61"/>
                  <a:pt x="131" y="65"/>
                  <a:pt x="132" y="70"/>
                </a:cubicBezTo>
                <a:cubicBezTo>
                  <a:pt x="135" y="70"/>
                  <a:pt x="137" y="69"/>
                  <a:pt x="140" y="68"/>
                </a:cubicBezTo>
                <a:cubicBezTo>
                  <a:pt x="139" y="63"/>
                  <a:pt x="137" y="59"/>
                  <a:pt x="136" y="54"/>
                </a:cubicBezTo>
                <a:cubicBezTo>
                  <a:pt x="140" y="53"/>
                  <a:pt x="144" y="52"/>
                  <a:pt x="148" y="51"/>
                </a:cubicBezTo>
                <a:cubicBezTo>
                  <a:pt x="151" y="55"/>
                  <a:pt x="154" y="60"/>
                  <a:pt x="156" y="64"/>
                </a:cubicBezTo>
                <a:cubicBezTo>
                  <a:pt x="158" y="64"/>
                  <a:pt x="161" y="64"/>
                  <a:pt x="164" y="63"/>
                </a:cubicBezTo>
                <a:cubicBezTo>
                  <a:pt x="168" y="63"/>
                  <a:pt x="172" y="62"/>
                  <a:pt x="176" y="62"/>
                </a:cubicBezTo>
                <a:close/>
                <a:moveTo>
                  <a:pt x="100" y="52"/>
                </a:moveTo>
                <a:cubicBezTo>
                  <a:pt x="94" y="52"/>
                  <a:pt x="87" y="52"/>
                  <a:pt x="81" y="52"/>
                </a:cubicBezTo>
                <a:cubicBezTo>
                  <a:pt x="83" y="42"/>
                  <a:pt x="86" y="32"/>
                  <a:pt x="90" y="23"/>
                </a:cubicBezTo>
                <a:cubicBezTo>
                  <a:pt x="95" y="32"/>
                  <a:pt x="98" y="42"/>
                  <a:pt x="100" y="52"/>
                </a:cubicBezTo>
                <a:close/>
                <a:moveTo>
                  <a:pt x="47" y="94"/>
                </a:moveTo>
                <a:cubicBezTo>
                  <a:pt x="69" y="94"/>
                  <a:pt x="69" y="94"/>
                  <a:pt x="69" y="94"/>
                </a:cubicBezTo>
                <a:cubicBezTo>
                  <a:pt x="69" y="103"/>
                  <a:pt x="70" y="113"/>
                  <a:pt x="72" y="122"/>
                </a:cubicBezTo>
                <a:cubicBezTo>
                  <a:pt x="65" y="123"/>
                  <a:pt x="59" y="123"/>
                  <a:pt x="53" y="125"/>
                </a:cubicBezTo>
                <a:cubicBezTo>
                  <a:pt x="49" y="115"/>
                  <a:pt x="47" y="104"/>
                  <a:pt x="47" y="94"/>
                </a:cubicBezTo>
                <a:close/>
                <a:moveTo>
                  <a:pt x="53" y="56"/>
                </a:moveTo>
                <a:cubicBezTo>
                  <a:pt x="59" y="57"/>
                  <a:pt x="65" y="58"/>
                  <a:pt x="72" y="59"/>
                </a:cubicBezTo>
                <a:cubicBezTo>
                  <a:pt x="70" y="68"/>
                  <a:pt x="69" y="77"/>
                  <a:pt x="69" y="86"/>
                </a:cubicBezTo>
                <a:cubicBezTo>
                  <a:pt x="47" y="86"/>
                  <a:pt x="47" y="86"/>
                  <a:pt x="47" y="86"/>
                </a:cubicBezTo>
                <a:cubicBezTo>
                  <a:pt x="47" y="76"/>
                  <a:pt x="49" y="66"/>
                  <a:pt x="53" y="56"/>
                </a:cubicBezTo>
                <a:close/>
                <a:moveTo>
                  <a:pt x="37" y="136"/>
                </a:moveTo>
                <a:cubicBezTo>
                  <a:pt x="41" y="135"/>
                  <a:pt x="45" y="134"/>
                  <a:pt x="48" y="133"/>
                </a:cubicBezTo>
                <a:cubicBezTo>
                  <a:pt x="52" y="141"/>
                  <a:pt x="57" y="149"/>
                  <a:pt x="64" y="155"/>
                </a:cubicBezTo>
                <a:cubicBezTo>
                  <a:pt x="53" y="151"/>
                  <a:pt x="45" y="144"/>
                  <a:pt x="37" y="136"/>
                </a:cubicBezTo>
                <a:close/>
                <a:moveTo>
                  <a:pt x="21" y="94"/>
                </a:moveTo>
                <a:cubicBezTo>
                  <a:pt x="39" y="94"/>
                  <a:pt x="39" y="94"/>
                  <a:pt x="39" y="94"/>
                </a:cubicBezTo>
                <a:cubicBezTo>
                  <a:pt x="39" y="105"/>
                  <a:pt x="41" y="116"/>
                  <a:pt x="45" y="126"/>
                </a:cubicBezTo>
                <a:cubicBezTo>
                  <a:pt x="41" y="127"/>
                  <a:pt x="37" y="128"/>
                  <a:pt x="32" y="129"/>
                </a:cubicBezTo>
                <a:cubicBezTo>
                  <a:pt x="25" y="119"/>
                  <a:pt x="21" y="107"/>
                  <a:pt x="21" y="94"/>
                </a:cubicBezTo>
                <a:close/>
                <a:moveTo>
                  <a:pt x="32" y="51"/>
                </a:moveTo>
                <a:cubicBezTo>
                  <a:pt x="37" y="52"/>
                  <a:pt x="41" y="53"/>
                  <a:pt x="45" y="54"/>
                </a:cubicBezTo>
                <a:cubicBezTo>
                  <a:pt x="42" y="65"/>
                  <a:pt x="39" y="76"/>
                  <a:pt x="39" y="86"/>
                </a:cubicBezTo>
                <a:cubicBezTo>
                  <a:pt x="21" y="86"/>
                  <a:pt x="21" y="86"/>
                  <a:pt x="21" y="86"/>
                </a:cubicBezTo>
                <a:cubicBezTo>
                  <a:pt x="21" y="74"/>
                  <a:pt x="25" y="62"/>
                  <a:pt x="32" y="51"/>
                </a:cubicBezTo>
                <a:close/>
                <a:moveTo>
                  <a:pt x="63" y="26"/>
                </a:moveTo>
                <a:cubicBezTo>
                  <a:pt x="57" y="32"/>
                  <a:pt x="52" y="39"/>
                  <a:pt x="48" y="47"/>
                </a:cubicBezTo>
                <a:cubicBezTo>
                  <a:pt x="45" y="47"/>
                  <a:pt x="41" y="46"/>
                  <a:pt x="37" y="45"/>
                </a:cubicBezTo>
                <a:cubicBezTo>
                  <a:pt x="45" y="36"/>
                  <a:pt x="53" y="30"/>
                  <a:pt x="63" y="26"/>
                </a:cubicBezTo>
                <a:close/>
                <a:moveTo>
                  <a:pt x="83" y="21"/>
                </a:moveTo>
                <a:cubicBezTo>
                  <a:pt x="79" y="31"/>
                  <a:pt x="76" y="41"/>
                  <a:pt x="73" y="51"/>
                </a:cubicBezTo>
                <a:cubicBezTo>
                  <a:pt x="67" y="51"/>
                  <a:pt x="62" y="50"/>
                  <a:pt x="56" y="49"/>
                </a:cubicBezTo>
                <a:cubicBezTo>
                  <a:pt x="62" y="37"/>
                  <a:pt x="71" y="27"/>
                  <a:pt x="83" y="21"/>
                </a:cubicBezTo>
                <a:cubicBezTo>
                  <a:pt x="83" y="21"/>
                  <a:pt x="83" y="21"/>
                  <a:pt x="83" y="21"/>
                </a:cubicBezTo>
                <a:close/>
                <a:moveTo>
                  <a:pt x="98" y="21"/>
                </a:moveTo>
                <a:cubicBezTo>
                  <a:pt x="110" y="27"/>
                  <a:pt x="119" y="37"/>
                  <a:pt x="125" y="49"/>
                </a:cubicBezTo>
                <a:cubicBezTo>
                  <a:pt x="119" y="50"/>
                  <a:pt x="113" y="51"/>
                  <a:pt x="108" y="51"/>
                </a:cubicBezTo>
                <a:cubicBezTo>
                  <a:pt x="105" y="41"/>
                  <a:pt x="102" y="31"/>
                  <a:pt x="98" y="21"/>
                </a:cubicBezTo>
                <a:cubicBezTo>
                  <a:pt x="98" y="21"/>
                  <a:pt x="98" y="21"/>
                  <a:pt x="98" y="21"/>
                </a:cubicBezTo>
                <a:close/>
                <a:moveTo>
                  <a:pt x="144" y="45"/>
                </a:moveTo>
                <a:cubicBezTo>
                  <a:pt x="140" y="46"/>
                  <a:pt x="136" y="46"/>
                  <a:pt x="133" y="47"/>
                </a:cubicBezTo>
                <a:cubicBezTo>
                  <a:pt x="129" y="39"/>
                  <a:pt x="124" y="32"/>
                  <a:pt x="118" y="26"/>
                </a:cubicBezTo>
                <a:cubicBezTo>
                  <a:pt x="128" y="30"/>
                  <a:pt x="136" y="36"/>
                  <a:pt x="144" y="45"/>
                </a:cubicBezTo>
                <a:close/>
                <a:moveTo>
                  <a:pt x="159" y="167"/>
                </a:moveTo>
                <a:cubicBezTo>
                  <a:pt x="141" y="167"/>
                  <a:pt x="112" y="161"/>
                  <a:pt x="99" y="177"/>
                </a:cubicBezTo>
                <a:cubicBezTo>
                  <a:pt x="87" y="193"/>
                  <a:pt x="82" y="205"/>
                  <a:pt x="82" y="205"/>
                </a:cubicBezTo>
                <a:cubicBezTo>
                  <a:pt x="80" y="208"/>
                  <a:pt x="77" y="209"/>
                  <a:pt x="74" y="208"/>
                </a:cubicBezTo>
                <a:cubicBezTo>
                  <a:pt x="71" y="207"/>
                  <a:pt x="70" y="204"/>
                  <a:pt x="71" y="201"/>
                </a:cubicBezTo>
                <a:cubicBezTo>
                  <a:pt x="76" y="189"/>
                  <a:pt x="86" y="176"/>
                  <a:pt x="93" y="166"/>
                </a:cubicBezTo>
                <a:cubicBezTo>
                  <a:pt x="115" y="134"/>
                  <a:pt x="136" y="105"/>
                  <a:pt x="171" y="96"/>
                </a:cubicBezTo>
                <a:cubicBezTo>
                  <a:pt x="132" y="95"/>
                  <a:pt x="107" y="135"/>
                  <a:pt x="87" y="165"/>
                </a:cubicBezTo>
                <a:cubicBezTo>
                  <a:pt x="86" y="161"/>
                  <a:pt x="85" y="154"/>
                  <a:pt x="85" y="150"/>
                </a:cubicBezTo>
                <a:cubicBezTo>
                  <a:pt x="81" y="99"/>
                  <a:pt x="129" y="80"/>
                  <a:pt x="166" y="75"/>
                </a:cubicBezTo>
                <a:cubicBezTo>
                  <a:pt x="178" y="74"/>
                  <a:pt x="195" y="74"/>
                  <a:pt x="208" y="76"/>
                </a:cubicBezTo>
                <a:cubicBezTo>
                  <a:pt x="215" y="77"/>
                  <a:pt x="218" y="78"/>
                  <a:pt x="217" y="80"/>
                </a:cubicBezTo>
                <a:cubicBezTo>
                  <a:pt x="217" y="83"/>
                  <a:pt x="206" y="87"/>
                  <a:pt x="204" y="105"/>
                </a:cubicBezTo>
                <a:cubicBezTo>
                  <a:pt x="202" y="118"/>
                  <a:pt x="203" y="127"/>
                  <a:pt x="198" y="140"/>
                </a:cubicBezTo>
                <a:cubicBezTo>
                  <a:pt x="192" y="155"/>
                  <a:pt x="180" y="166"/>
                  <a:pt x="159" y="167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MX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0" name="95 Grupo"/>
          <p:cNvGrpSpPr/>
          <p:nvPr/>
        </p:nvGrpSpPr>
        <p:grpSpPr>
          <a:xfrm>
            <a:off x="2236261" y="2895413"/>
            <a:ext cx="269796" cy="309640"/>
            <a:chOff x="4521200" y="1785938"/>
            <a:chExt cx="3149600" cy="3286125"/>
          </a:xfrm>
          <a:solidFill>
            <a:srgbClr val="FF6600"/>
          </a:solidFill>
        </p:grpSpPr>
        <p:sp>
          <p:nvSpPr>
            <p:cNvPr id="91" name="Freeform 5"/>
            <p:cNvSpPr>
              <a:spLocks/>
            </p:cNvSpPr>
            <p:nvPr/>
          </p:nvSpPr>
          <p:spPr bwMode="auto">
            <a:xfrm>
              <a:off x="6067425" y="1785938"/>
              <a:ext cx="508000" cy="1490663"/>
            </a:xfrm>
            <a:custGeom>
              <a:avLst/>
              <a:gdLst>
                <a:gd name="T0" fmla="*/ 0 w 320"/>
                <a:gd name="T1" fmla="*/ 939 h 939"/>
                <a:gd name="T2" fmla="*/ 320 w 320"/>
                <a:gd name="T3" fmla="*/ 939 h 939"/>
                <a:gd name="T4" fmla="*/ 299 w 320"/>
                <a:gd name="T5" fmla="*/ 0 h 939"/>
                <a:gd name="T6" fmla="*/ 22 w 320"/>
                <a:gd name="T7" fmla="*/ 0 h 939"/>
                <a:gd name="T8" fmla="*/ 0 w 320"/>
                <a:gd name="T9" fmla="*/ 939 h 939"/>
                <a:gd name="T10" fmla="*/ 0 w 320"/>
                <a:gd name="T11" fmla="*/ 939 h 9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0" h="939">
                  <a:moveTo>
                    <a:pt x="0" y="939"/>
                  </a:moveTo>
                  <a:lnTo>
                    <a:pt x="320" y="939"/>
                  </a:lnTo>
                  <a:lnTo>
                    <a:pt x="299" y="0"/>
                  </a:lnTo>
                  <a:lnTo>
                    <a:pt x="22" y="0"/>
                  </a:lnTo>
                  <a:lnTo>
                    <a:pt x="0" y="939"/>
                  </a:lnTo>
                  <a:lnTo>
                    <a:pt x="0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MX" sz="135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3" name="Freeform 6"/>
            <p:cNvSpPr>
              <a:spLocks/>
            </p:cNvSpPr>
            <p:nvPr/>
          </p:nvSpPr>
          <p:spPr bwMode="auto">
            <a:xfrm>
              <a:off x="6699250" y="2079626"/>
              <a:ext cx="519113" cy="1196975"/>
            </a:xfrm>
            <a:custGeom>
              <a:avLst/>
              <a:gdLst>
                <a:gd name="T0" fmla="*/ 0 w 327"/>
                <a:gd name="T1" fmla="*/ 754 h 754"/>
                <a:gd name="T2" fmla="*/ 327 w 327"/>
                <a:gd name="T3" fmla="*/ 754 h 754"/>
                <a:gd name="T4" fmla="*/ 299 w 327"/>
                <a:gd name="T5" fmla="*/ 0 h 754"/>
                <a:gd name="T6" fmla="*/ 29 w 327"/>
                <a:gd name="T7" fmla="*/ 0 h 754"/>
                <a:gd name="T8" fmla="*/ 0 w 327"/>
                <a:gd name="T9" fmla="*/ 754 h 754"/>
                <a:gd name="T10" fmla="*/ 0 w 327"/>
                <a:gd name="T11" fmla="*/ 754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7" h="754">
                  <a:moveTo>
                    <a:pt x="0" y="754"/>
                  </a:moveTo>
                  <a:lnTo>
                    <a:pt x="327" y="754"/>
                  </a:lnTo>
                  <a:lnTo>
                    <a:pt x="299" y="0"/>
                  </a:lnTo>
                  <a:lnTo>
                    <a:pt x="29" y="0"/>
                  </a:lnTo>
                  <a:lnTo>
                    <a:pt x="0" y="754"/>
                  </a:lnTo>
                  <a:lnTo>
                    <a:pt x="0" y="7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MX" sz="135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5" name="Freeform 7"/>
            <p:cNvSpPr>
              <a:spLocks noEditPoints="1"/>
            </p:cNvSpPr>
            <p:nvPr/>
          </p:nvSpPr>
          <p:spPr bwMode="auto">
            <a:xfrm>
              <a:off x="4521200" y="3367088"/>
              <a:ext cx="3149600" cy="1704975"/>
            </a:xfrm>
            <a:custGeom>
              <a:avLst/>
              <a:gdLst>
                <a:gd name="T0" fmla="*/ 256 w 279"/>
                <a:gd name="T1" fmla="*/ 131 h 151"/>
                <a:gd name="T2" fmla="*/ 256 w 279"/>
                <a:gd name="T3" fmla="*/ 0 h 151"/>
                <a:gd name="T4" fmla="*/ 70 w 279"/>
                <a:gd name="T5" fmla="*/ 0 h 151"/>
                <a:gd name="T6" fmla="*/ 25 w 279"/>
                <a:gd name="T7" fmla="*/ 40 h 151"/>
                <a:gd name="T8" fmla="*/ 25 w 279"/>
                <a:gd name="T9" fmla="*/ 131 h 151"/>
                <a:gd name="T10" fmla="*/ 0 w 279"/>
                <a:gd name="T11" fmla="*/ 131 h 151"/>
                <a:gd name="T12" fmla="*/ 0 w 279"/>
                <a:gd name="T13" fmla="*/ 151 h 151"/>
                <a:gd name="T14" fmla="*/ 279 w 279"/>
                <a:gd name="T15" fmla="*/ 151 h 151"/>
                <a:gd name="T16" fmla="*/ 279 w 279"/>
                <a:gd name="T17" fmla="*/ 131 h 151"/>
                <a:gd name="T18" fmla="*/ 256 w 279"/>
                <a:gd name="T19" fmla="*/ 131 h 151"/>
                <a:gd name="T20" fmla="*/ 149 w 279"/>
                <a:gd name="T21" fmla="*/ 123 h 151"/>
                <a:gd name="T22" fmla="*/ 163 w 279"/>
                <a:gd name="T23" fmla="*/ 101 h 151"/>
                <a:gd name="T24" fmla="*/ 139 w 279"/>
                <a:gd name="T25" fmla="*/ 60 h 151"/>
                <a:gd name="T26" fmla="*/ 114 w 279"/>
                <a:gd name="T27" fmla="*/ 101 h 151"/>
                <a:gd name="T28" fmla="*/ 126 w 279"/>
                <a:gd name="T29" fmla="*/ 121 h 151"/>
                <a:gd name="T30" fmla="*/ 104 w 279"/>
                <a:gd name="T31" fmla="*/ 89 h 151"/>
                <a:gd name="T32" fmla="*/ 144 w 279"/>
                <a:gd name="T33" fmla="*/ 29 h 151"/>
                <a:gd name="T34" fmla="*/ 176 w 279"/>
                <a:gd name="T35" fmla="*/ 89 h 151"/>
                <a:gd name="T36" fmla="*/ 149 w 279"/>
                <a:gd name="T37" fmla="*/ 123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9" h="151">
                  <a:moveTo>
                    <a:pt x="256" y="131"/>
                  </a:moveTo>
                  <a:cubicBezTo>
                    <a:pt x="256" y="0"/>
                    <a:pt x="256" y="0"/>
                    <a:pt x="256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5" y="131"/>
                    <a:pt x="25" y="131"/>
                    <a:pt x="25" y="131"/>
                  </a:cubicBezTo>
                  <a:cubicBezTo>
                    <a:pt x="0" y="131"/>
                    <a:pt x="0" y="131"/>
                    <a:pt x="0" y="131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279" y="151"/>
                    <a:pt x="279" y="151"/>
                    <a:pt x="279" y="151"/>
                  </a:cubicBezTo>
                  <a:cubicBezTo>
                    <a:pt x="279" y="131"/>
                    <a:pt x="279" y="131"/>
                    <a:pt x="279" y="131"/>
                  </a:cubicBezTo>
                  <a:lnTo>
                    <a:pt x="256" y="131"/>
                  </a:lnTo>
                  <a:close/>
                  <a:moveTo>
                    <a:pt x="149" y="123"/>
                  </a:moveTo>
                  <a:cubicBezTo>
                    <a:pt x="157" y="119"/>
                    <a:pt x="163" y="112"/>
                    <a:pt x="163" y="101"/>
                  </a:cubicBezTo>
                  <a:cubicBezTo>
                    <a:pt x="162" y="84"/>
                    <a:pt x="137" y="80"/>
                    <a:pt x="139" y="60"/>
                  </a:cubicBezTo>
                  <a:cubicBezTo>
                    <a:pt x="133" y="64"/>
                    <a:pt x="113" y="84"/>
                    <a:pt x="114" y="101"/>
                  </a:cubicBezTo>
                  <a:cubicBezTo>
                    <a:pt x="114" y="111"/>
                    <a:pt x="120" y="118"/>
                    <a:pt x="126" y="121"/>
                  </a:cubicBezTo>
                  <a:cubicBezTo>
                    <a:pt x="114" y="117"/>
                    <a:pt x="104" y="106"/>
                    <a:pt x="104" y="89"/>
                  </a:cubicBezTo>
                  <a:cubicBezTo>
                    <a:pt x="104" y="64"/>
                    <a:pt x="136" y="34"/>
                    <a:pt x="144" y="29"/>
                  </a:cubicBezTo>
                  <a:cubicBezTo>
                    <a:pt x="140" y="58"/>
                    <a:pt x="176" y="64"/>
                    <a:pt x="176" y="89"/>
                  </a:cubicBezTo>
                  <a:cubicBezTo>
                    <a:pt x="176" y="108"/>
                    <a:pt x="164" y="119"/>
                    <a:pt x="149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MX" sz="135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96" name="Imagen 9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15" t="26233" r="25635" b="18360"/>
          <a:stretch/>
        </p:blipFill>
        <p:spPr>
          <a:xfrm>
            <a:off x="3287751" y="902820"/>
            <a:ext cx="320478" cy="252498"/>
          </a:xfrm>
          <a:prstGeom prst="rect">
            <a:avLst/>
          </a:prstGeom>
        </p:spPr>
      </p:pic>
      <p:pic>
        <p:nvPicPr>
          <p:cNvPr id="97" name="Imagen 9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211" y="1238504"/>
            <a:ext cx="377360" cy="205833"/>
          </a:xfrm>
          <a:prstGeom prst="rect">
            <a:avLst/>
          </a:prstGeom>
        </p:spPr>
      </p:pic>
      <p:grpSp>
        <p:nvGrpSpPr>
          <p:cNvPr id="100" name="12 Grupo"/>
          <p:cNvGrpSpPr/>
          <p:nvPr/>
        </p:nvGrpSpPr>
        <p:grpSpPr>
          <a:xfrm>
            <a:off x="4307844" y="3691012"/>
            <a:ext cx="607696" cy="531210"/>
            <a:chOff x="649288" y="0"/>
            <a:chExt cx="7845425" cy="6858000"/>
          </a:xfrm>
          <a:solidFill>
            <a:srgbClr val="00B050"/>
          </a:solidFill>
        </p:grpSpPr>
        <p:sp>
          <p:nvSpPr>
            <p:cNvPr id="102" name="Freeform 5"/>
            <p:cNvSpPr>
              <a:spLocks noEditPoints="1"/>
            </p:cNvSpPr>
            <p:nvPr/>
          </p:nvSpPr>
          <p:spPr bwMode="auto">
            <a:xfrm>
              <a:off x="3435351" y="1506538"/>
              <a:ext cx="2273300" cy="1146175"/>
            </a:xfrm>
            <a:custGeom>
              <a:avLst/>
              <a:gdLst>
                <a:gd name="T0" fmla="*/ 83 w 258"/>
                <a:gd name="T1" fmla="*/ 31 h 130"/>
                <a:gd name="T2" fmla="*/ 60 w 258"/>
                <a:gd name="T3" fmla="*/ 39 h 130"/>
                <a:gd name="T4" fmla="*/ 46 w 258"/>
                <a:gd name="T5" fmla="*/ 26 h 130"/>
                <a:gd name="T6" fmla="*/ 33 w 258"/>
                <a:gd name="T7" fmla="*/ 44 h 130"/>
                <a:gd name="T8" fmla="*/ 33 w 258"/>
                <a:gd name="T9" fmla="*/ 89 h 130"/>
                <a:gd name="T10" fmla="*/ 46 w 258"/>
                <a:gd name="T11" fmla="*/ 105 h 130"/>
                <a:gd name="T12" fmla="*/ 60 w 258"/>
                <a:gd name="T13" fmla="*/ 92 h 130"/>
                <a:gd name="T14" fmla="*/ 83 w 258"/>
                <a:gd name="T15" fmla="*/ 99 h 130"/>
                <a:gd name="T16" fmla="*/ 43 w 258"/>
                <a:gd name="T17" fmla="*/ 130 h 130"/>
                <a:gd name="T18" fmla="*/ 0 w 258"/>
                <a:gd name="T19" fmla="*/ 89 h 130"/>
                <a:gd name="T20" fmla="*/ 0 w 258"/>
                <a:gd name="T21" fmla="*/ 44 h 130"/>
                <a:gd name="T22" fmla="*/ 43 w 258"/>
                <a:gd name="T23" fmla="*/ 0 h 130"/>
                <a:gd name="T24" fmla="*/ 83 w 258"/>
                <a:gd name="T25" fmla="*/ 31 h 130"/>
                <a:gd name="T26" fmla="*/ 171 w 258"/>
                <a:gd name="T27" fmla="*/ 2 h 130"/>
                <a:gd name="T28" fmla="*/ 171 w 258"/>
                <a:gd name="T29" fmla="*/ 29 h 130"/>
                <a:gd name="T30" fmla="*/ 128 w 258"/>
                <a:gd name="T31" fmla="*/ 29 h 130"/>
                <a:gd name="T32" fmla="*/ 128 w 258"/>
                <a:gd name="T33" fmla="*/ 52 h 130"/>
                <a:gd name="T34" fmla="*/ 159 w 258"/>
                <a:gd name="T35" fmla="*/ 52 h 130"/>
                <a:gd name="T36" fmla="*/ 159 w 258"/>
                <a:gd name="T37" fmla="*/ 75 h 130"/>
                <a:gd name="T38" fmla="*/ 128 w 258"/>
                <a:gd name="T39" fmla="*/ 75 h 130"/>
                <a:gd name="T40" fmla="*/ 128 w 258"/>
                <a:gd name="T41" fmla="*/ 102 h 130"/>
                <a:gd name="T42" fmla="*/ 172 w 258"/>
                <a:gd name="T43" fmla="*/ 102 h 130"/>
                <a:gd name="T44" fmla="*/ 172 w 258"/>
                <a:gd name="T45" fmla="*/ 129 h 130"/>
                <a:gd name="T46" fmla="*/ 96 w 258"/>
                <a:gd name="T47" fmla="*/ 129 h 130"/>
                <a:gd name="T48" fmla="*/ 96 w 258"/>
                <a:gd name="T49" fmla="*/ 2 h 130"/>
                <a:gd name="T50" fmla="*/ 171 w 258"/>
                <a:gd name="T51" fmla="*/ 2 h 130"/>
                <a:gd name="T52" fmla="*/ 217 w 258"/>
                <a:gd name="T53" fmla="*/ 2 h 130"/>
                <a:gd name="T54" fmla="*/ 217 w 258"/>
                <a:gd name="T55" fmla="*/ 101 h 130"/>
                <a:gd name="T56" fmla="*/ 258 w 258"/>
                <a:gd name="T57" fmla="*/ 101 h 130"/>
                <a:gd name="T58" fmla="*/ 258 w 258"/>
                <a:gd name="T59" fmla="*/ 129 h 130"/>
                <a:gd name="T60" fmla="*/ 187 w 258"/>
                <a:gd name="T61" fmla="*/ 129 h 130"/>
                <a:gd name="T62" fmla="*/ 187 w 258"/>
                <a:gd name="T63" fmla="*/ 2 h 130"/>
                <a:gd name="T64" fmla="*/ 217 w 258"/>
                <a:gd name="T65" fmla="*/ 2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58" h="130">
                  <a:moveTo>
                    <a:pt x="83" y="31"/>
                  </a:moveTo>
                  <a:cubicBezTo>
                    <a:pt x="60" y="39"/>
                    <a:pt x="60" y="39"/>
                    <a:pt x="60" y="39"/>
                  </a:cubicBezTo>
                  <a:cubicBezTo>
                    <a:pt x="58" y="30"/>
                    <a:pt x="54" y="26"/>
                    <a:pt x="46" y="26"/>
                  </a:cubicBezTo>
                  <a:cubicBezTo>
                    <a:pt x="37" y="26"/>
                    <a:pt x="33" y="32"/>
                    <a:pt x="33" y="44"/>
                  </a:cubicBezTo>
                  <a:cubicBezTo>
                    <a:pt x="33" y="89"/>
                    <a:pt x="33" y="89"/>
                    <a:pt x="33" y="89"/>
                  </a:cubicBezTo>
                  <a:cubicBezTo>
                    <a:pt x="33" y="99"/>
                    <a:pt x="36" y="105"/>
                    <a:pt x="46" y="105"/>
                  </a:cubicBezTo>
                  <a:cubicBezTo>
                    <a:pt x="53" y="105"/>
                    <a:pt x="58" y="101"/>
                    <a:pt x="60" y="92"/>
                  </a:cubicBezTo>
                  <a:cubicBezTo>
                    <a:pt x="83" y="99"/>
                    <a:pt x="83" y="99"/>
                    <a:pt x="83" y="99"/>
                  </a:cubicBezTo>
                  <a:cubicBezTo>
                    <a:pt x="79" y="120"/>
                    <a:pt x="66" y="130"/>
                    <a:pt x="43" y="130"/>
                  </a:cubicBezTo>
                  <a:cubicBezTo>
                    <a:pt x="17" y="130"/>
                    <a:pt x="0" y="114"/>
                    <a:pt x="0" y="89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16"/>
                    <a:pt x="17" y="0"/>
                    <a:pt x="43" y="0"/>
                  </a:cubicBezTo>
                  <a:cubicBezTo>
                    <a:pt x="64" y="0"/>
                    <a:pt x="79" y="13"/>
                    <a:pt x="83" y="31"/>
                  </a:cubicBezTo>
                  <a:close/>
                  <a:moveTo>
                    <a:pt x="171" y="2"/>
                  </a:moveTo>
                  <a:cubicBezTo>
                    <a:pt x="171" y="29"/>
                    <a:pt x="171" y="29"/>
                    <a:pt x="171" y="29"/>
                  </a:cubicBezTo>
                  <a:cubicBezTo>
                    <a:pt x="128" y="29"/>
                    <a:pt x="128" y="29"/>
                    <a:pt x="128" y="29"/>
                  </a:cubicBezTo>
                  <a:cubicBezTo>
                    <a:pt x="128" y="52"/>
                    <a:pt x="128" y="52"/>
                    <a:pt x="128" y="52"/>
                  </a:cubicBezTo>
                  <a:cubicBezTo>
                    <a:pt x="159" y="52"/>
                    <a:pt x="159" y="52"/>
                    <a:pt x="159" y="52"/>
                  </a:cubicBezTo>
                  <a:cubicBezTo>
                    <a:pt x="159" y="75"/>
                    <a:pt x="159" y="75"/>
                    <a:pt x="159" y="75"/>
                  </a:cubicBezTo>
                  <a:cubicBezTo>
                    <a:pt x="128" y="75"/>
                    <a:pt x="128" y="75"/>
                    <a:pt x="128" y="75"/>
                  </a:cubicBezTo>
                  <a:cubicBezTo>
                    <a:pt x="128" y="102"/>
                    <a:pt x="128" y="102"/>
                    <a:pt x="128" y="102"/>
                  </a:cubicBezTo>
                  <a:cubicBezTo>
                    <a:pt x="172" y="102"/>
                    <a:pt x="172" y="102"/>
                    <a:pt x="172" y="102"/>
                  </a:cubicBezTo>
                  <a:cubicBezTo>
                    <a:pt x="172" y="129"/>
                    <a:pt x="172" y="129"/>
                    <a:pt x="172" y="129"/>
                  </a:cubicBezTo>
                  <a:cubicBezTo>
                    <a:pt x="96" y="129"/>
                    <a:pt x="96" y="129"/>
                    <a:pt x="96" y="129"/>
                  </a:cubicBezTo>
                  <a:cubicBezTo>
                    <a:pt x="96" y="2"/>
                    <a:pt x="96" y="2"/>
                    <a:pt x="96" y="2"/>
                  </a:cubicBezTo>
                  <a:lnTo>
                    <a:pt x="171" y="2"/>
                  </a:lnTo>
                  <a:close/>
                  <a:moveTo>
                    <a:pt x="217" y="2"/>
                  </a:moveTo>
                  <a:cubicBezTo>
                    <a:pt x="217" y="101"/>
                    <a:pt x="217" y="101"/>
                    <a:pt x="217" y="101"/>
                  </a:cubicBezTo>
                  <a:cubicBezTo>
                    <a:pt x="258" y="101"/>
                    <a:pt x="258" y="101"/>
                    <a:pt x="258" y="101"/>
                  </a:cubicBezTo>
                  <a:cubicBezTo>
                    <a:pt x="258" y="129"/>
                    <a:pt x="258" y="129"/>
                    <a:pt x="258" y="129"/>
                  </a:cubicBezTo>
                  <a:cubicBezTo>
                    <a:pt x="187" y="129"/>
                    <a:pt x="187" y="129"/>
                    <a:pt x="187" y="129"/>
                  </a:cubicBezTo>
                  <a:cubicBezTo>
                    <a:pt x="187" y="2"/>
                    <a:pt x="187" y="2"/>
                    <a:pt x="187" y="2"/>
                  </a:cubicBezTo>
                  <a:lnTo>
                    <a:pt x="217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MX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" name="Freeform 6"/>
            <p:cNvSpPr>
              <a:spLocks/>
            </p:cNvSpPr>
            <p:nvPr/>
          </p:nvSpPr>
          <p:spPr bwMode="auto">
            <a:xfrm>
              <a:off x="1795463" y="2890838"/>
              <a:ext cx="5553075" cy="273050"/>
            </a:xfrm>
            <a:custGeom>
              <a:avLst/>
              <a:gdLst>
                <a:gd name="T0" fmla="*/ 619 w 630"/>
                <a:gd name="T1" fmla="*/ 0 h 31"/>
                <a:gd name="T2" fmla="*/ 11 w 630"/>
                <a:gd name="T3" fmla="*/ 0 h 31"/>
                <a:gd name="T4" fmla="*/ 0 w 630"/>
                <a:gd name="T5" fmla="*/ 12 h 31"/>
                <a:gd name="T6" fmla="*/ 0 w 630"/>
                <a:gd name="T7" fmla="*/ 20 h 31"/>
                <a:gd name="T8" fmla="*/ 11 w 630"/>
                <a:gd name="T9" fmla="*/ 31 h 31"/>
                <a:gd name="T10" fmla="*/ 619 w 630"/>
                <a:gd name="T11" fmla="*/ 31 h 31"/>
                <a:gd name="T12" fmla="*/ 630 w 630"/>
                <a:gd name="T13" fmla="*/ 20 h 31"/>
                <a:gd name="T14" fmla="*/ 630 w 630"/>
                <a:gd name="T15" fmla="*/ 12 h 31"/>
                <a:gd name="T16" fmla="*/ 619 w 630"/>
                <a:gd name="T1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0" h="31">
                  <a:moveTo>
                    <a:pt x="619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6"/>
                    <a:pt x="5" y="31"/>
                    <a:pt x="11" y="31"/>
                  </a:cubicBezTo>
                  <a:cubicBezTo>
                    <a:pt x="619" y="31"/>
                    <a:pt x="619" y="31"/>
                    <a:pt x="619" y="31"/>
                  </a:cubicBezTo>
                  <a:cubicBezTo>
                    <a:pt x="625" y="31"/>
                    <a:pt x="630" y="26"/>
                    <a:pt x="630" y="20"/>
                  </a:cubicBezTo>
                  <a:cubicBezTo>
                    <a:pt x="630" y="12"/>
                    <a:pt x="630" y="12"/>
                    <a:pt x="630" y="12"/>
                  </a:cubicBezTo>
                  <a:cubicBezTo>
                    <a:pt x="630" y="5"/>
                    <a:pt x="625" y="0"/>
                    <a:pt x="61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MX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" name="Freeform 7"/>
            <p:cNvSpPr>
              <a:spLocks/>
            </p:cNvSpPr>
            <p:nvPr/>
          </p:nvSpPr>
          <p:spPr bwMode="auto">
            <a:xfrm>
              <a:off x="1795463" y="3649663"/>
              <a:ext cx="5553075" cy="263525"/>
            </a:xfrm>
            <a:custGeom>
              <a:avLst/>
              <a:gdLst>
                <a:gd name="T0" fmla="*/ 619 w 630"/>
                <a:gd name="T1" fmla="*/ 0 h 30"/>
                <a:gd name="T2" fmla="*/ 11 w 630"/>
                <a:gd name="T3" fmla="*/ 0 h 30"/>
                <a:gd name="T4" fmla="*/ 0 w 630"/>
                <a:gd name="T5" fmla="*/ 11 h 30"/>
                <a:gd name="T6" fmla="*/ 0 w 630"/>
                <a:gd name="T7" fmla="*/ 19 h 30"/>
                <a:gd name="T8" fmla="*/ 11 w 630"/>
                <a:gd name="T9" fmla="*/ 30 h 30"/>
                <a:gd name="T10" fmla="*/ 619 w 630"/>
                <a:gd name="T11" fmla="*/ 30 h 30"/>
                <a:gd name="T12" fmla="*/ 630 w 630"/>
                <a:gd name="T13" fmla="*/ 19 h 30"/>
                <a:gd name="T14" fmla="*/ 630 w 630"/>
                <a:gd name="T15" fmla="*/ 11 h 30"/>
                <a:gd name="T16" fmla="*/ 619 w 630"/>
                <a:gd name="T1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0" h="30">
                  <a:moveTo>
                    <a:pt x="619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5"/>
                    <a:pt x="5" y="30"/>
                    <a:pt x="11" y="30"/>
                  </a:cubicBezTo>
                  <a:cubicBezTo>
                    <a:pt x="619" y="30"/>
                    <a:pt x="619" y="30"/>
                    <a:pt x="619" y="30"/>
                  </a:cubicBezTo>
                  <a:cubicBezTo>
                    <a:pt x="625" y="30"/>
                    <a:pt x="630" y="25"/>
                    <a:pt x="630" y="19"/>
                  </a:cubicBezTo>
                  <a:cubicBezTo>
                    <a:pt x="630" y="11"/>
                    <a:pt x="630" y="11"/>
                    <a:pt x="630" y="11"/>
                  </a:cubicBezTo>
                  <a:cubicBezTo>
                    <a:pt x="630" y="5"/>
                    <a:pt x="625" y="0"/>
                    <a:pt x="61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MX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5" name="Freeform 8"/>
            <p:cNvSpPr>
              <a:spLocks/>
            </p:cNvSpPr>
            <p:nvPr/>
          </p:nvSpPr>
          <p:spPr bwMode="auto">
            <a:xfrm>
              <a:off x="1812926" y="915988"/>
              <a:ext cx="5518150" cy="1200150"/>
            </a:xfrm>
            <a:custGeom>
              <a:avLst/>
              <a:gdLst>
                <a:gd name="T0" fmla="*/ 608 w 626"/>
                <a:gd name="T1" fmla="*/ 134 h 136"/>
                <a:gd name="T2" fmla="*/ 597 w 626"/>
                <a:gd name="T3" fmla="*/ 130 h 136"/>
                <a:gd name="T4" fmla="*/ 313 w 626"/>
                <a:gd name="T5" fmla="*/ 32 h 136"/>
                <a:gd name="T6" fmla="*/ 29 w 626"/>
                <a:gd name="T7" fmla="*/ 130 h 136"/>
                <a:gd name="T8" fmla="*/ 6 w 626"/>
                <a:gd name="T9" fmla="*/ 128 h 136"/>
                <a:gd name="T10" fmla="*/ 8 w 626"/>
                <a:gd name="T11" fmla="*/ 105 h 136"/>
                <a:gd name="T12" fmla="*/ 313 w 626"/>
                <a:gd name="T13" fmla="*/ 0 h 136"/>
                <a:gd name="T14" fmla="*/ 619 w 626"/>
                <a:gd name="T15" fmla="*/ 105 h 136"/>
                <a:gd name="T16" fmla="*/ 620 w 626"/>
                <a:gd name="T17" fmla="*/ 128 h 136"/>
                <a:gd name="T18" fmla="*/ 608 w 626"/>
                <a:gd name="T19" fmla="*/ 13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6" h="136">
                  <a:moveTo>
                    <a:pt x="608" y="134"/>
                  </a:moveTo>
                  <a:cubicBezTo>
                    <a:pt x="604" y="134"/>
                    <a:pt x="600" y="133"/>
                    <a:pt x="597" y="130"/>
                  </a:cubicBezTo>
                  <a:cubicBezTo>
                    <a:pt x="525" y="68"/>
                    <a:pt x="421" y="32"/>
                    <a:pt x="313" y="32"/>
                  </a:cubicBezTo>
                  <a:cubicBezTo>
                    <a:pt x="205" y="32"/>
                    <a:pt x="102" y="68"/>
                    <a:pt x="29" y="130"/>
                  </a:cubicBezTo>
                  <a:cubicBezTo>
                    <a:pt x="22" y="136"/>
                    <a:pt x="12" y="135"/>
                    <a:pt x="6" y="128"/>
                  </a:cubicBezTo>
                  <a:cubicBezTo>
                    <a:pt x="0" y="121"/>
                    <a:pt x="1" y="111"/>
                    <a:pt x="8" y="105"/>
                  </a:cubicBezTo>
                  <a:cubicBezTo>
                    <a:pt x="86" y="38"/>
                    <a:pt x="197" y="0"/>
                    <a:pt x="313" y="0"/>
                  </a:cubicBezTo>
                  <a:cubicBezTo>
                    <a:pt x="429" y="0"/>
                    <a:pt x="540" y="38"/>
                    <a:pt x="619" y="105"/>
                  </a:cubicBezTo>
                  <a:cubicBezTo>
                    <a:pt x="625" y="111"/>
                    <a:pt x="626" y="121"/>
                    <a:pt x="620" y="128"/>
                  </a:cubicBezTo>
                  <a:cubicBezTo>
                    <a:pt x="617" y="132"/>
                    <a:pt x="613" y="134"/>
                    <a:pt x="608" y="1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MX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8" name="Freeform 9"/>
            <p:cNvSpPr>
              <a:spLocks noEditPoints="1"/>
            </p:cNvSpPr>
            <p:nvPr/>
          </p:nvSpPr>
          <p:spPr bwMode="auto">
            <a:xfrm>
              <a:off x="1944688" y="4054475"/>
              <a:ext cx="1878013" cy="2803525"/>
            </a:xfrm>
            <a:custGeom>
              <a:avLst/>
              <a:gdLst>
                <a:gd name="T0" fmla="*/ 143 w 213"/>
                <a:gd name="T1" fmla="*/ 178 h 318"/>
                <a:gd name="T2" fmla="*/ 160 w 213"/>
                <a:gd name="T3" fmla="*/ 176 h 318"/>
                <a:gd name="T4" fmla="*/ 178 w 213"/>
                <a:gd name="T5" fmla="*/ 157 h 318"/>
                <a:gd name="T6" fmla="*/ 195 w 213"/>
                <a:gd name="T7" fmla="*/ 116 h 318"/>
                <a:gd name="T8" fmla="*/ 203 w 213"/>
                <a:gd name="T9" fmla="*/ 102 h 318"/>
                <a:gd name="T10" fmla="*/ 203 w 213"/>
                <a:gd name="T11" fmla="*/ 102 h 318"/>
                <a:gd name="T12" fmla="*/ 203 w 213"/>
                <a:gd name="T13" fmla="*/ 102 h 318"/>
                <a:gd name="T14" fmla="*/ 203 w 213"/>
                <a:gd name="T15" fmla="*/ 102 h 318"/>
                <a:gd name="T16" fmla="*/ 203 w 213"/>
                <a:gd name="T17" fmla="*/ 102 h 318"/>
                <a:gd name="T18" fmla="*/ 195 w 213"/>
                <a:gd name="T19" fmla="*/ 88 h 318"/>
                <a:gd name="T20" fmla="*/ 178 w 213"/>
                <a:gd name="T21" fmla="*/ 47 h 318"/>
                <a:gd name="T22" fmla="*/ 160 w 213"/>
                <a:gd name="T23" fmla="*/ 27 h 318"/>
                <a:gd name="T24" fmla="*/ 117 w 213"/>
                <a:gd name="T25" fmla="*/ 10 h 318"/>
                <a:gd name="T26" fmla="*/ 91 w 213"/>
                <a:gd name="T27" fmla="*/ 9 h 318"/>
                <a:gd name="T28" fmla="*/ 47 w 213"/>
                <a:gd name="T29" fmla="*/ 28 h 318"/>
                <a:gd name="T30" fmla="*/ 29 w 213"/>
                <a:gd name="T31" fmla="*/ 46 h 318"/>
                <a:gd name="T32" fmla="*/ 29 w 213"/>
                <a:gd name="T33" fmla="*/ 60 h 318"/>
                <a:gd name="T34" fmla="*/ 13 w 213"/>
                <a:gd name="T35" fmla="*/ 87 h 318"/>
                <a:gd name="T36" fmla="*/ 5 w 213"/>
                <a:gd name="T37" fmla="*/ 102 h 318"/>
                <a:gd name="T38" fmla="*/ 5 w 213"/>
                <a:gd name="T39" fmla="*/ 102 h 318"/>
                <a:gd name="T40" fmla="*/ 5 w 213"/>
                <a:gd name="T41" fmla="*/ 102 h 318"/>
                <a:gd name="T42" fmla="*/ 5 w 213"/>
                <a:gd name="T43" fmla="*/ 102 h 318"/>
                <a:gd name="T44" fmla="*/ 5 w 213"/>
                <a:gd name="T45" fmla="*/ 102 h 318"/>
                <a:gd name="T46" fmla="*/ 13 w 213"/>
                <a:gd name="T47" fmla="*/ 116 h 318"/>
                <a:gd name="T48" fmla="*/ 29 w 213"/>
                <a:gd name="T49" fmla="*/ 144 h 318"/>
                <a:gd name="T50" fmla="*/ 29 w 213"/>
                <a:gd name="T51" fmla="*/ 158 h 318"/>
                <a:gd name="T52" fmla="*/ 47 w 213"/>
                <a:gd name="T53" fmla="*/ 176 h 318"/>
                <a:gd name="T54" fmla="*/ 57 w 213"/>
                <a:gd name="T55" fmla="*/ 176 h 318"/>
                <a:gd name="T56" fmla="*/ 0 w 213"/>
                <a:gd name="T57" fmla="*/ 259 h 318"/>
                <a:gd name="T58" fmla="*/ 36 w 213"/>
                <a:gd name="T59" fmla="*/ 264 h 318"/>
                <a:gd name="T60" fmla="*/ 44 w 213"/>
                <a:gd name="T61" fmla="*/ 271 h 318"/>
                <a:gd name="T62" fmla="*/ 59 w 213"/>
                <a:gd name="T63" fmla="*/ 318 h 318"/>
                <a:gd name="T64" fmla="*/ 101 w 213"/>
                <a:gd name="T65" fmla="*/ 211 h 318"/>
                <a:gd name="T66" fmla="*/ 132 w 213"/>
                <a:gd name="T67" fmla="*/ 318 h 318"/>
                <a:gd name="T68" fmla="*/ 156 w 213"/>
                <a:gd name="T69" fmla="*/ 281 h 318"/>
                <a:gd name="T70" fmla="*/ 166 w 213"/>
                <a:gd name="T71" fmla="*/ 277 h 318"/>
                <a:gd name="T72" fmla="*/ 213 w 213"/>
                <a:gd name="T73" fmla="*/ 287 h 318"/>
                <a:gd name="T74" fmla="*/ 143 w 213"/>
                <a:gd name="T75" fmla="*/ 178 h 318"/>
                <a:gd name="T76" fmla="*/ 104 w 213"/>
                <a:gd name="T77" fmla="*/ 50 h 318"/>
                <a:gd name="T78" fmla="*/ 156 w 213"/>
                <a:gd name="T79" fmla="*/ 102 h 318"/>
                <a:gd name="T80" fmla="*/ 104 w 213"/>
                <a:gd name="T81" fmla="*/ 154 h 318"/>
                <a:gd name="T82" fmla="*/ 52 w 213"/>
                <a:gd name="T83" fmla="*/ 102 h 318"/>
                <a:gd name="T84" fmla="*/ 104 w 213"/>
                <a:gd name="T85" fmla="*/ 50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13" h="318">
                  <a:moveTo>
                    <a:pt x="143" y="178"/>
                  </a:moveTo>
                  <a:cubicBezTo>
                    <a:pt x="148" y="177"/>
                    <a:pt x="154" y="176"/>
                    <a:pt x="160" y="176"/>
                  </a:cubicBezTo>
                  <a:cubicBezTo>
                    <a:pt x="173" y="177"/>
                    <a:pt x="179" y="170"/>
                    <a:pt x="178" y="157"/>
                  </a:cubicBezTo>
                  <a:cubicBezTo>
                    <a:pt x="178" y="140"/>
                    <a:pt x="183" y="127"/>
                    <a:pt x="195" y="116"/>
                  </a:cubicBezTo>
                  <a:cubicBezTo>
                    <a:pt x="201" y="111"/>
                    <a:pt x="203" y="107"/>
                    <a:pt x="203" y="102"/>
                  </a:cubicBezTo>
                  <a:cubicBezTo>
                    <a:pt x="203" y="102"/>
                    <a:pt x="203" y="102"/>
                    <a:pt x="203" y="102"/>
                  </a:cubicBezTo>
                  <a:cubicBezTo>
                    <a:pt x="203" y="102"/>
                    <a:pt x="203" y="102"/>
                    <a:pt x="203" y="102"/>
                  </a:cubicBezTo>
                  <a:cubicBezTo>
                    <a:pt x="203" y="102"/>
                    <a:pt x="203" y="102"/>
                    <a:pt x="203" y="102"/>
                  </a:cubicBezTo>
                  <a:cubicBezTo>
                    <a:pt x="203" y="102"/>
                    <a:pt x="203" y="102"/>
                    <a:pt x="203" y="102"/>
                  </a:cubicBezTo>
                  <a:cubicBezTo>
                    <a:pt x="203" y="97"/>
                    <a:pt x="201" y="93"/>
                    <a:pt x="195" y="88"/>
                  </a:cubicBezTo>
                  <a:cubicBezTo>
                    <a:pt x="183" y="77"/>
                    <a:pt x="178" y="63"/>
                    <a:pt x="178" y="47"/>
                  </a:cubicBezTo>
                  <a:cubicBezTo>
                    <a:pt x="179" y="34"/>
                    <a:pt x="173" y="27"/>
                    <a:pt x="160" y="27"/>
                  </a:cubicBezTo>
                  <a:cubicBezTo>
                    <a:pt x="142" y="28"/>
                    <a:pt x="129" y="22"/>
                    <a:pt x="117" y="10"/>
                  </a:cubicBezTo>
                  <a:cubicBezTo>
                    <a:pt x="109" y="1"/>
                    <a:pt x="99" y="0"/>
                    <a:pt x="91" y="9"/>
                  </a:cubicBezTo>
                  <a:cubicBezTo>
                    <a:pt x="79" y="23"/>
                    <a:pt x="65" y="28"/>
                    <a:pt x="47" y="28"/>
                  </a:cubicBezTo>
                  <a:cubicBezTo>
                    <a:pt x="36" y="27"/>
                    <a:pt x="29" y="34"/>
                    <a:pt x="29" y="46"/>
                  </a:cubicBezTo>
                  <a:cubicBezTo>
                    <a:pt x="29" y="51"/>
                    <a:pt x="30" y="55"/>
                    <a:pt x="29" y="60"/>
                  </a:cubicBezTo>
                  <a:cubicBezTo>
                    <a:pt x="27" y="71"/>
                    <a:pt x="21" y="80"/>
                    <a:pt x="13" y="87"/>
                  </a:cubicBezTo>
                  <a:cubicBezTo>
                    <a:pt x="8" y="92"/>
                    <a:pt x="5" y="97"/>
                    <a:pt x="5" y="102"/>
                  </a:cubicBezTo>
                  <a:cubicBezTo>
                    <a:pt x="5" y="102"/>
                    <a:pt x="5" y="102"/>
                    <a:pt x="5" y="102"/>
                  </a:cubicBezTo>
                  <a:cubicBezTo>
                    <a:pt x="5" y="102"/>
                    <a:pt x="5" y="102"/>
                    <a:pt x="5" y="102"/>
                  </a:cubicBezTo>
                  <a:cubicBezTo>
                    <a:pt x="5" y="102"/>
                    <a:pt x="5" y="102"/>
                    <a:pt x="5" y="102"/>
                  </a:cubicBezTo>
                  <a:cubicBezTo>
                    <a:pt x="5" y="102"/>
                    <a:pt x="5" y="102"/>
                    <a:pt x="5" y="102"/>
                  </a:cubicBezTo>
                  <a:cubicBezTo>
                    <a:pt x="5" y="107"/>
                    <a:pt x="8" y="112"/>
                    <a:pt x="13" y="116"/>
                  </a:cubicBezTo>
                  <a:cubicBezTo>
                    <a:pt x="21" y="124"/>
                    <a:pt x="27" y="133"/>
                    <a:pt x="29" y="144"/>
                  </a:cubicBezTo>
                  <a:cubicBezTo>
                    <a:pt x="30" y="148"/>
                    <a:pt x="29" y="153"/>
                    <a:pt x="29" y="158"/>
                  </a:cubicBezTo>
                  <a:cubicBezTo>
                    <a:pt x="29" y="170"/>
                    <a:pt x="36" y="177"/>
                    <a:pt x="47" y="176"/>
                  </a:cubicBezTo>
                  <a:cubicBezTo>
                    <a:pt x="50" y="176"/>
                    <a:pt x="54" y="176"/>
                    <a:pt x="57" y="176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13" y="261"/>
                    <a:pt x="24" y="263"/>
                    <a:pt x="36" y="264"/>
                  </a:cubicBezTo>
                  <a:cubicBezTo>
                    <a:pt x="41" y="265"/>
                    <a:pt x="43" y="267"/>
                    <a:pt x="44" y="271"/>
                  </a:cubicBezTo>
                  <a:cubicBezTo>
                    <a:pt x="49" y="286"/>
                    <a:pt x="54" y="301"/>
                    <a:pt x="59" y="318"/>
                  </a:cubicBezTo>
                  <a:cubicBezTo>
                    <a:pt x="101" y="211"/>
                    <a:pt x="101" y="211"/>
                    <a:pt x="101" y="211"/>
                  </a:cubicBezTo>
                  <a:cubicBezTo>
                    <a:pt x="111" y="247"/>
                    <a:pt x="121" y="282"/>
                    <a:pt x="132" y="318"/>
                  </a:cubicBezTo>
                  <a:cubicBezTo>
                    <a:pt x="141" y="305"/>
                    <a:pt x="148" y="293"/>
                    <a:pt x="156" y="281"/>
                  </a:cubicBezTo>
                  <a:cubicBezTo>
                    <a:pt x="158" y="277"/>
                    <a:pt x="161" y="275"/>
                    <a:pt x="166" y="277"/>
                  </a:cubicBezTo>
                  <a:cubicBezTo>
                    <a:pt x="181" y="280"/>
                    <a:pt x="197" y="283"/>
                    <a:pt x="213" y="287"/>
                  </a:cubicBezTo>
                  <a:lnTo>
                    <a:pt x="143" y="178"/>
                  </a:lnTo>
                  <a:close/>
                  <a:moveTo>
                    <a:pt x="104" y="50"/>
                  </a:moveTo>
                  <a:cubicBezTo>
                    <a:pt x="132" y="50"/>
                    <a:pt x="156" y="73"/>
                    <a:pt x="156" y="102"/>
                  </a:cubicBezTo>
                  <a:cubicBezTo>
                    <a:pt x="156" y="130"/>
                    <a:pt x="132" y="154"/>
                    <a:pt x="104" y="154"/>
                  </a:cubicBezTo>
                  <a:cubicBezTo>
                    <a:pt x="75" y="154"/>
                    <a:pt x="52" y="130"/>
                    <a:pt x="52" y="102"/>
                  </a:cubicBezTo>
                  <a:cubicBezTo>
                    <a:pt x="52" y="73"/>
                    <a:pt x="75" y="50"/>
                    <a:pt x="104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MX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1" name="Freeform 10"/>
            <p:cNvSpPr>
              <a:spLocks/>
            </p:cNvSpPr>
            <p:nvPr/>
          </p:nvSpPr>
          <p:spPr bwMode="auto">
            <a:xfrm>
              <a:off x="649288" y="0"/>
              <a:ext cx="7845425" cy="6284913"/>
            </a:xfrm>
            <a:custGeom>
              <a:avLst/>
              <a:gdLst>
                <a:gd name="T0" fmla="*/ 841 w 890"/>
                <a:gd name="T1" fmla="*/ 0 h 713"/>
                <a:gd name="T2" fmla="*/ 49 w 890"/>
                <a:gd name="T3" fmla="*/ 0 h 713"/>
                <a:gd name="T4" fmla="*/ 0 w 890"/>
                <a:gd name="T5" fmla="*/ 50 h 713"/>
                <a:gd name="T6" fmla="*/ 0 w 890"/>
                <a:gd name="T7" fmla="*/ 663 h 713"/>
                <a:gd name="T8" fmla="*/ 49 w 890"/>
                <a:gd name="T9" fmla="*/ 713 h 713"/>
                <a:gd name="T10" fmla="*/ 127 w 890"/>
                <a:gd name="T11" fmla="*/ 713 h 713"/>
                <a:gd name="T12" fmla="*/ 165 w 890"/>
                <a:gd name="T13" fmla="*/ 656 h 713"/>
                <a:gd name="T14" fmla="*/ 56 w 890"/>
                <a:gd name="T15" fmla="*/ 656 h 713"/>
                <a:gd name="T16" fmla="*/ 56 w 890"/>
                <a:gd name="T17" fmla="*/ 57 h 713"/>
                <a:gd name="T18" fmla="*/ 834 w 890"/>
                <a:gd name="T19" fmla="*/ 57 h 713"/>
                <a:gd name="T20" fmla="*/ 834 w 890"/>
                <a:gd name="T21" fmla="*/ 656 h 713"/>
                <a:gd name="T22" fmla="*/ 326 w 890"/>
                <a:gd name="T23" fmla="*/ 656 h 713"/>
                <a:gd name="T24" fmla="*/ 362 w 890"/>
                <a:gd name="T25" fmla="*/ 713 h 713"/>
                <a:gd name="T26" fmla="*/ 841 w 890"/>
                <a:gd name="T27" fmla="*/ 713 h 713"/>
                <a:gd name="T28" fmla="*/ 890 w 890"/>
                <a:gd name="T29" fmla="*/ 663 h 713"/>
                <a:gd name="T30" fmla="*/ 890 w 890"/>
                <a:gd name="T31" fmla="*/ 50 h 713"/>
                <a:gd name="T32" fmla="*/ 841 w 890"/>
                <a:gd name="T33" fmla="*/ 0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0" h="713">
                  <a:moveTo>
                    <a:pt x="841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22" y="0"/>
                    <a:pt x="0" y="22"/>
                    <a:pt x="0" y="50"/>
                  </a:cubicBezTo>
                  <a:cubicBezTo>
                    <a:pt x="0" y="663"/>
                    <a:pt x="0" y="663"/>
                    <a:pt x="0" y="663"/>
                  </a:cubicBezTo>
                  <a:cubicBezTo>
                    <a:pt x="0" y="691"/>
                    <a:pt x="22" y="713"/>
                    <a:pt x="49" y="713"/>
                  </a:cubicBezTo>
                  <a:cubicBezTo>
                    <a:pt x="127" y="713"/>
                    <a:pt x="127" y="713"/>
                    <a:pt x="127" y="713"/>
                  </a:cubicBezTo>
                  <a:cubicBezTo>
                    <a:pt x="165" y="656"/>
                    <a:pt x="165" y="656"/>
                    <a:pt x="165" y="656"/>
                  </a:cubicBezTo>
                  <a:cubicBezTo>
                    <a:pt x="56" y="656"/>
                    <a:pt x="56" y="656"/>
                    <a:pt x="56" y="656"/>
                  </a:cubicBezTo>
                  <a:cubicBezTo>
                    <a:pt x="56" y="57"/>
                    <a:pt x="56" y="57"/>
                    <a:pt x="56" y="57"/>
                  </a:cubicBezTo>
                  <a:cubicBezTo>
                    <a:pt x="834" y="57"/>
                    <a:pt x="834" y="57"/>
                    <a:pt x="834" y="57"/>
                  </a:cubicBezTo>
                  <a:cubicBezTo>
                    <a:pt x="834" y="656"/>
                    <a:pt x="834" y="656"/>
                    <a:pt x="834" y="656"/>
                  </a:cubicBezTo>
                  <a:cubicBezTo>
                    <a:pt x="326" y="656"/>
                    <a:pt x="326" y="656"/>
                    <a:pt x="326" y="656"/>
                  </a:cubicBezTo>
                  <a:cubicBezTo>
                    <a:pt x="362" y="713"/>
                    <a:pt x="362" y="713"/>
                    <a:pt x="362" y="713"/>
                  </a:cubicBezTo>
                  <a:cubicBezTo>
                    <a:pt x="841" y="713"/>
                    <a:pt x="841" y="713"/>
                    <a:pt x="841" y="713"/>
                  </a:cubicBezTo>
                  <a:cubicBezTo>
                    <a:pt x="868" y="713"/>
                    <a:pt x="890" y="691"/>
                    <a:pt x="890" y="663"/>
                  </a:cubicBezTo>
                  <a:cubicBezTo>
                    <a:pt x="890" y="50"/>
                    <a:pt x="890" y="50"/>
                    <a:pt x="890" y="50"/>
                  </a:cubicBezTo>
                  <a:cubicBezTo>
                    <a:pt x="890" y="22"/>
                    <a:pt x="868" y="0"/>
                    <a:pt x="84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MX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2" name="12 Grupo"/>
          <p:cNvGrpSpPr/>
          <p:nvPr/>
        </p:nvGrpSpPr>
        <p:grpSpPr>
          <a:xfrm>
            <a:off x="8443516" y="2908799"/>
            <a:ext cx="366529" cy="320397"/>
            <a:chOff x="649288" y="0"/>
            <a:chExt cx="7845425" cy="6858000"/>
          </a:xfrm>
          <a:solidFill>
            <a:srgbClr val="00B050"/>
          </a:solidFill>
        </p:grpSpPr>
        <p:sp>
          <p:nvSpPr>
            <p:cNvPr id="138" name="Freeform 5"/>
            <p:cNvSpPr>
              <a:spLocks noEditPoints="1"/>
            </p:cNvSpPr>
            <p:nvPr/>
          </p:nvSpPr>
          <p:spPr bwMode="auto">
            <a:xfrm>
              <a:off x="3435351" y="1506538"/>
              <a:ext cx="2273300" cy="1146175"/>
            </a:xfrm>
            <a:custGeom>
              <a:avLst/>
              <a:gdLst>
                <a:gd name="T0" fmla="*/ 83 w 258"/>
                <a:gd name="T1" fmla="*/ 31 h 130"/>
                <a:gd name="T2" fmla="*/ 60 w 258"/>
                <a:gd name="T3" fmla="*/ 39 h 130"/>
                <a:gd name="T4" fmla="*/ 46 w 258"/>
                <a:gd name="T5" fmla="*/ 26 h 130"/>
                <a:gd name="T6" fmla="*/ 33 w 258"/>
                <a:gd name="T7" fmla="*/ 44 h 130"/>
                <a:gd name="T8" fmla="*/ 33 w 258"/>
                <a:gd name="T9" fmla="*/ 89 h 130"/>
                <a:gd name="T10" fmla="*/ 46 w 258"/>
                <a:gd name="T11" fmla="*/ 105 h 130"/>
                <a:gd name="T12" fmla="*/ 60 w 258"/>
                <a:gd name="T13" fmla="*/ 92 h 130"/>
                <a:gd name="T14" fmla="*/ 83 w 258"/>
                <a:gd name="T15" fmla="*/ 99 h 130"/>
                <a:gd name="T16" fmla="*/ 43 w 258"/>
                <a:gd name="T17" fmla="*/ 130 h 130"/>
                <a:gd name="T18" fmla="*/ 0 w 258"/>
                <a:gd name="T19" fmla="*/ 89 h 130"/>
                <a:gd name="T20" fmla="*/ 0 w 258"/>
                <a:gd name="T21" fmla="*/ 44 h 130"/>
                <a:gd name="T22" fmla="*/ 43 w 258"/>
                <a:gd name="T23" fmla="*/ 0 h 130"/>
                <a:gd name="T24" fmla="*/ 83 w 258"/>
                <a:gd name="T25" fmla="*/ 31 h 130"/>
                <a:gd name="T26" fmla="*/ 171 w 258"/>
                <a:gd name="T27" fmla="*/ 2 h 130"/>
                <a:gd name="T28" fmla="*/ 171 w 258"/>
                <a:gd name="T29" fmla="*/ 29 h 130"/>
                <a:gd name="T30" fmla="*/ 128 w 258"/>
                <a:gd name="T31" fmla="*/ 29 h 130"/>
                <a:gd name="T32" fmla="*/ 128 w 258"/>
                <a:gd name="T33" fmla="*/ 52 h 130"/>
                <a:gd name="T34" fmla="*/ 159 w 258"/>
                <a:gd name="T35" fmla="*/ 52 h 130"/>
                <a:gd name="T36" fmla="*/ 159 w 258"/>
                <a:gd name="T37" fmla="*/ 75 h 130"/>
                <a:gd name="T38" fmla="*/ 128 w 258"/>
                <a:gd name="T39" fmla="*/ 75 h 130"/>
                <a:gd name="T40" fmla="*/ 128 w 258"/>
                <a:gd name="T41" fmla="*/ 102 h 130"/>
                <a:gd name="T42" fmla="*/ 172 w 258"/>
                <a:gd name="T43" fmla="*/ 102 h 130"/>
                <a:gd name="T44" fmla="*/ 172 w 258"/>
                <a:gd name="T45" fmla="*/ 129 h 130"/>
                <a:gd name="T46" fmla="*/ 96 w 258"/>
                <a:gd name="T47" fmla="*/ 129 h 130"/>
                <a:gd name="T48" fmla="*/ 96 w 258"/>
                <a:gd name="T49" fmla="*/ 2 h 130"/>
                <a:gd name="T50" fmla="*/ 171 w 258"/>
                <a:gd name="T51" fmla="*/ 2 h 130"/>
                <a:gd name="T52" fmla="*/ 217 w 258"/>
                <a:gd name="T53" fmla="*/ 2 h 130"/>
                <a:gd name="T54" fmla="*/ 217 w 258"/>
                <a:gd name="T55" fmla="*/ 101 h 130"/>
                <a:gd name="T56" fmla="*/ 258 w 258"/>
                <a:gd name="T57" fmla="*/ 101 h 130"/>
                <a:gd name="T58" fmla="*/ 258 w 258"/>
                <a:gd name="T59" fmla="*/ 129 h 130"/>
                <a:gd name="T60" fmla="*/ 187 w 258"/>
                <a:gd name="T61" fmla="*/ 129 h 130"/>
                <a:gd name="T62" fmla="*/ 187 w 258"/>
                <a:gd name="T63" fmla="*/ 2 h 130"/>
                <a:gd name="T64" fmla="*/ 217 w 258"/>
                <a:gd name="T65" fmla="*/ 2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58" h="130">
                  <a:moveTo>
                    <a:pt x="83" y="31"/>
                  </a:moveTo>
                  <a:cubicBezTo>
                    <a:pt x="60" y="39"/>
                    <a:pt x="60" y="39"/>
                    <a:pt x="60" y="39"/>
                  </a:cubicBezTo>
                  <a:cubicBezTo>
                    <a:pt x="58" y="30"/>
                    <a:pt x="54" y="26"/>
                    <a:pt x="46" y="26"/>
                  </a:cubicBezTo>
                  <a:cubicBezTo>
                    <a:pt x="37" y="26"/>
                    <a:pt x="33" y="32"/>
                    <a:pt x="33" y="44"/>
                  </a:cubicBezTo>
                  <a:cubicBezTo>
                    <a:pt x="33" y="89"/>
                    <a:pt x="33" y="89"/>
                    <a:pt x="33" y="89"/>
                  </a:cubicBezTo>
                  <a:cubicBezTo>
                    <a:pt x="33" y="99"/>
                    <a:pt x="36" y="105"/>
                    <a:pt x="46" y="105"/>
                  </a:cubicBezTo>
                  <a:cubicBezTo>
                    <a:pt x="53" y="105"/>
                    <a:pt x="58" y="101"/>
                    <a:pt x="60" y="92"/>
                  </a:cubicBezTo>
                  <a:cubicBezTo>
                    <a:pt x="83" y="99"/>
                    <a:pt x="83" y="99"/>
                    <a:pt x="83" y="99"/>
                  </a:cubicBezTo>
                  <a:cubicBezTo>
                    <a:pt x="79" y="120"/>
                    <a:pt x="66" y="130"/>
                    <a:pt x="43" y="130"/>
                  </a:cubicBezTo>
                  <a:cubicBezTo>
                    <a:pt x="17" y="130"/>
                    <a:pt x="0" y="114"/>
                    <a:pt x="0" y="89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16"/>
                    <a:pt x="17" y="0"/>
                    <a:pt x="43" y="0"/>
                  </a:cubicBezTo>
                  <a:cubicBezTo>
                    <a:pt x="64" y="0"/>
                    <a:pt x="79" y="13"/>
                    <a:pt x="83" y="31"/>
                  </a:cubicBezTo>
                  <a:close/>
                  <a:moveTo>
                    <a:pt x="171" y="2"/>
                  </a:moveTo>
                  <a:cubicBezTo>
                    <a:pt x="171" y="29"/>
                    <a:pt x="171" y="29"/>
                    <a:pt x="171" y="29"/>
                  </a:cubicBezTo>
                  <a:cubicBezTo>
                    <a:pt x="128" y="29"/>
                    <a:pt x="128" y="29"/>
                    <a:pt x="128" y="29"/>
                  </a:cubicBezTo>
                  <a:cubicBezTo>
                    <a:pt x="128" y="52"/>
                    <a:pt x="128" y="52"/>
                    <a:pt x="128" y="52"/>
                  </a:cubicBezTo>
                  <a:cubicBezTo>
                    <a:pt x="159" y="52"/>
                    <a:pt x="159" y="52"/>
                    <a:pt x="159" y="52"/>
                  </a:cubicBezTo>
                  <a:cubicBezTo>
                    <a:pt x="159" y="75"/>
                    <a:pt x="159" y="75"/>
                    <a:pt x="159" y="75"/>
                  </a:cubicBezTo>
                  <a:cubicBezTo>
                    <a:pt x="128" y="75"/>
                    <a:pt x="128" y="75"/>
                    <a:pt x="128" y="75"/>
                  </a:cubicBezTo>
                  <a:cubicBezTo>
                    <a:pt x="128" y="102"/>
                    <a:pt x="128" y="102"/>
                    <a:pt x="128" y="102"/>
                  </a:cubicBezTo>
                  <a:cubicBezTo>
                    <a:pt x="172" y="102"/>
                    <a:pt x="172" y="102"/>
                    <a:pt x="172" y="102"/>
                  </a:cubicBezTo>
                  <a:cubicBezTo>
                    <a:pt x="172" y="129"/>
                    <a:pt x="172" y="129"/>
                    <a:pt x="172" y="129"/>
                  </a:cubicBezTo>
                  <a:cubicBezTo>
                    <a:pt x="96" y="129"/>
                    <a:pt x="96" y="129"/>
                    <a:pt x="96" y="129"/>
                  </a:cubicBezTo>
                  <a:cubicBezTo>
                    <a:pt x="96" y="2"/>
                    <a:pt x="96" y="2"/>
                    <a:pt x="96" y="2"/>
                  </a:cubicBezTo>
                  <a:lnTo>
                    <a:pt x="171" y="2"/>
                  </a:lnTo>
                  <a:close/>
                  <a:moveTo>
                    <a:pt x="217" y="2"/>
                  </a:moveTo>
                  <a:cubicBezTo>
                    <a:pt x="217" y="101"/>
                    <a:pt x="217" y="101"/>
                    <a:pt x="217" y="101"/>
                  </a:cubicBezTo>
                  <a:cubicBezTo>
                    <a:pt x="258" y="101"/>
                    <a:pt x="258" y="101"/>
                    <a:pt x="258" y="101"/>
                  </a:cubicBezTo>
                  <a:cubicBezTo>
                    <a:pt x="258" y="129"/>
                    <a:pt x="258" y="129"/>
                    <a:pt x="258" y="129"/>
                  </a:cubicBezTo>
                  <a:cubicBezTo>
                    <a:pt x="187" y="129"/>
                    <a:pt x="187" y="129"/>
                    <a:pt x="187" y="129"/>
                  </a:cubicBezTo>
                  <a:cubicBezTo>
                    <a:pt x="187" y="2"/>
                    <a:pt x="187" y="2"/>
                    <a:pt x="187" y="2"/>
                  </a:cubicBezTo>
                  <a:lnTo>
                    <a:pt x="217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MX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3" name="Freeform 6"/>
            <p:cNvSpPr>
              <a:spLocks/>
            </p:cNvSpPr>
            <p:nvPr/>
          </p:nvSpPr>
          <p:spPr bwMode="auto">
            <a:xfrm>
              <a:off x="1795463" y="2890838"/>
              <a:ext cx="5553075" cy="273050"/>
            </a:xfrm>
            <a:custGeom>
              <a:avLst/>
              <a:gdLst>
                <a:gd name="T0" fmla="*/ 619 w 630"/>
                <a:gd name="T1" fmla="*/ 0 h 31"/>
                <a:gd name="T2" fmla="*/ 11 w 630"/>
                <a:gd name="T3" fmla="*/ 0 h 31"/>
                <a:gd name="T4" fmla="*/ 0 w 630"/>
                <a:gd name="T5" fmla="*/ 12 h 31"/>
                <a:gd name="T6" fmla="*/ 0 w 630"/>
                <a:gd name="T7" fmla="*/ 20 h 31"/>
                <a:gd name="T8" fmla="*/ 11 w 630"/>
                <a:gd name="T9" fmla="*/ 31 h 31"/>
                <a:gd name="T10" fmla="*/ 619 w 630"/>
                <a:gd name="T11" fmla="*/ 31 h 31"/>
                <a:gd name="T12" fmla="*/ 630 w 630"/>
                <a:gd name="T13" fmla="*/ 20 h 31"/>
                <a:gd name="T14" fmla="*/ 630 w 630"/>
                <a:gd name="T15" fmla="*/ 12 h 31"/>
                <a:gd name="T16" fmla="*/ 619 w 630"/>
                <a:gd name="T1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0" h="31">
                  <a:moveTo>
                    <a:pt x="619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6"/>
                    <a:pt x="5" y="31"/>
                    <a:pt x="11" y="31"/>
                  </a:cubicBezTo>
                  <a:cubicBezTo>
                    <a:pt x="619" y="31"/>
                    <a:pt x="619" y="31"/>
                    <a:pt x="619" y="31"/>
                  </a:cubicBezTo>
                  <a:cubicBezTo>
                    <a:pt x="625" y="31"/>
                    <a:pt x="630" y="26"/>
                    <a:pt x="630" y="20"/>
                  </a:cubicBezTo>
                  <a:cubicBezTo>
                    <a:pt x="630" y="12"/>
                    <a:pt x="630" y="12"/>
                    <a:pt x="630" y="12"/>
                  </a:cubicBezTo>
                  <a:cubicBezTo>
                    <a:pt x="630" y="5"/>
                    <a:pt x="625" y="0"/>
                    <a:pt x="61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MX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4" name="Freeform 7"/>
            <p:cNvSpPr>
              <a:spLocks/>
            </p:cNvSpPr>
            <p:nvPr/>
          </p:nvSpPr>
          <p:spPr bwMode="auto">
            <a:xfrm>
              <a:off x="1795463" y="3649663"/>
              <a:ext cx="5553075" cy="263525"/>
            </a:xfrm>
            <a:custGeom>
              <a:avLst/>
              <a:gdLst>
                <a:gd name="T0" fmla="*/ 619 w 630"/>
                <a:gd name="T1" fmla="*/ 0 h 30"/>
                <a:gd name="T2" fmla="*/ 11 w 630"/>
                <a:gd name="T3" fmla="*/ 0 h 30"/>
                <a:gd name="T4" fmla="*/ 0 w 630"/>
                <a:gd name="T5" fmla="*/ 11 h 30"/>
                <a:gd name="T6" fmla="*/ 0 w 630"/>
                <a:gd name="T7" fmla="*/ 19 h 30"/>
                <a:gd name="T8" fmla="*/ 11 w 630"/>
                <a:gd name="T9" fmla="*/ 30 h 30"/>
                <a:gd name="T10" fmla="*/ 619 w 630"/>
                <a:gd name="T11" fmla="*/ 30 h 30"/>
                <a:gd name="T12" fmla="*/ 630 w 630"/>
                <a:gd name="T13" fmla="*/ 19 h 30"/>
                <a:gd name="T14" fmla="*/ 630 w 630"/>
                <a:gd name="T15" fmla="*/ 11 h 30"/>
                <a:gd name="T16" fmla="*/ 619 w 630"/>
                <a:gd name="T1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0" h="30">
                  <a:moveTo>
                    <a:pt x="619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5"/>
                    <a:pt x="5" y="30"/>
                    <a:pt x="11" y="30"/>
                  </a:cubicBezTo>
                  <a:cubicBezTo>
                    <a:pt x="619" y="30"/>
                    <a:pt x="619" y="30"/>
                    <a:pt x="619" y="30"/>
                  </a:cubicBezTo>
                  <a:cubicBezTo>
                    <a:pt x="625" y="30"/>
                    <a:pt x="630" y="25"/>
                    <a:pt x="630" y="19"/>
                  </a:cubicBezTo>
                  <a:cubicBezTo>
                    <a:pt x="630" y="11"/>
                    <a:pt x="630" y="11"/>
                    <a:pt x="630" y="11"/>
                  </a:cubicBezTo>
                  <a:cubicBezTo>
                    <a:pt x="630" y="5"/>
                    <a:pt x="625" y="0"/>
                    <a:pt x="61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MX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5" name="Freeform 8"/>
            <p:cNvSpPr>
              <a:spLocks/>
            </p:cNvSpPr>
            <p:nvPr/>
          </p:nvSpPr>
          <p:spPr bwMode="auto">
            <a:xfrm>
              <a:off x="1812926" y="915988"/>
              <a:ext cx="5518150" cy="1200150"/>
            </a:xfrm>
            <a:custGeom>
              <a:avLst/>
              <a:gdLst>
                <a:gd name="T0" fmla="*/ 608 w 626"/>
                <a:gd name="T1" fmla="*/ 134 h 136"/>
                <a:gd name="T2" fmla="*/ 597 w 626"/>
                <a:gd name="T3" fmla="*/ 130 h 136"/>
                <a:gd name="T4" fmla="*/ 313 w 626"/>
                <a:gd name="T5" fmla="*/ 32 h 136"/>
                <a:gd name="T6" fmla="*/ 29 w 626"/>
                <a:gd name="T7" fmla="*/ 130 h 136"/>
                <a:gd name="T8" fmla="*/ 6 w 626"/>
                <a:gd name="T9" fmla="*/ 128 h 136"/>
                <a:gd name="T10" fmla="*/ 8 w 626"/>
                <a:gd name="T11" fmla="*/ 105 h 136"/>
                <a:gd name="T12" fmla="*/ 313 w 626"/>
                <a:gd name="T13" fmla="*/ 0 h 136"/>
                <a:gd name="T14" fmla="*/ 619 w 626"/>
                <a:gd name="T15" fmla="*/ 105 h 136"/>
                <a:gd name="T16" fmla="*/ 620 w 626"/>
                <a:gd name="T17" fmla="*/ 128 h 136"/>
                <a:gd name="T18" fmla="*/ 608 w 626"/>
                <a:gd name="T19" fmla="*/ 13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6" h="136">
                  <a:moveTo>
                    <a:pt x="608" y="134"/>
                  </a:moveTo>
                  <a:cubicBezTo>
                    <a:pt x="604" y="134"/>
                    <a:pt x="600" y="133"/>
                    <a:pt x="597" y="130"/>
                  </a:cubicBezTo>
                  <a:cubicBezTo>
                    <a:pt x="525" y="68"/>
                    <a:pt x="421" y="32"/>
                    <a:pt x="313" y="32"/>
                  </a:cubicBezTo>
                  <a:cubicBezTo>
                    <a:pt x="205" y="32"/>
                    <a:pt x="102" y="68"/>
                    <a:pt x="29" y="130"/>
                  </a:cubicBezTo>
                  <a:cubicBezTo>
                    <a:pt x="22" y="136"/>
                    <a:pt x="12" y="135"/>
                    <a:pt x="6" y="128"/>
                  </a:cubicBezTo>
                  <a:cubicBezTo>
                    <a:pt x="0" y="121"/>
                    <a:pt x="1" y="111"/>
                    <a:pt x="8" y="105"/>
                  </a:cubicBezTo>
                  <a:cubicBezTo>
                    <a:pt x="86" y="38"/>
                    <a:pt x="197" y="0"/>
                    <a:pt x="313" y="0"/>
                  </a:cubicBezTo>
                  <a:cubicBezTo>
                    <a:pt x="429" y="0"/>
                    <a:pt x="540" y="38"/>
                    <a:pt x="619" y="105"/>
                  </a:cubicBezTo>
                  <a:cubicBezTo>
                    <a:pt x="625" y="111"/>
                    <a:pt x="626" y="121"/>
                    <a:pt x="620" y="128"/>
                  </a:cubicBezTo>
                  <a:cubicBezTo>
                    <a:pt x="617" y="132"/>
                    <a:pt x="613" y="134"/>
                    <a:pt x="608" y="1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MX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6" name="Freeform 9"/>
            <p:cNvSpPr>
              <a:spLocks noEditPoints="1"/>
            </p:cNvSpPr>
            <p:nvPr/>
          </p:nvSpPr>
          <p:spPr bwMode="auto">
            <a:xfrm>
              <a:off x="1944688" y="4054475"/>
              <a:ext cx="1878013" cy="2803525"/>
            </a:xfrm>
            <a:custGeom>
              <a:avLst/>
              <a:gdLst>
                <a:gd name="T0" fmla="*/ 143 w 213"/>
                <a:gd name="T1" fmla="*/ 178 h 318"/>
                <a:gd name="T2" fmla="*/ 160 w 213"/>
                <a:gd name="T3" fmla="*/ 176 h 318"/>
                <a:gd name="T4" fmla="*/ 178 w 213"/>
                <a:gd name="T5" fmla="*/ 157 h 318"/>
                <a:gd name="T6" fmla="*/ 195 w 213"/>
                <a:gd name="T7" fmla="*/ 116 h 318"/>
                <a:gd name="T8" fmla="*/ 203 w 213"/>
                <a:gd name="T9" fmla="*/ 102 h 318"/>
                <a:gd name="T10" fmla="*/ 203 w 213"/>
                <a:gd name="T11" fmla="*/ 102 h 318"/>
                <a:gd name="T12" fmla="*/ 203 w 213"/>
                <a:gd name="T13" fmla="*/ 102 h 318"/>
                <a:gd name="T14" fmla="*/ 203 w 213"/>
                <a:gd name="T15" fmla="*/ 102 h 318"/>
                <a:gd name="T16" fmla="*/ 203 w 213"/>
                <a:gd name="T17" fmla="*/ 102 h 318"/>
                <a:gd name="T18" fmla="*/ 195 w 213"/>
                <a:gd name="T19" fmla="*/ 88 h 318"/>
                <a:gd name="T20" fmla="*/ 178 w 213"/>
                <a:gd name="T21" fmla="*/ 47 h 318"/>
                <a:gd name="T22" fmla="*/ 160 w 213"/>
                <a:gd name="T23" fmla="*/ 27 h 318"/>
                <a:gd name="T24" fmla="*/ 117 w 213"/>
                <a:gd name="T25" fmla="*/ 10 h 318"/>
                <a:gd name="T26" fmla="*/ 91 w 213"/>
                <a:gd name="T27" fmla="*/ 9 h 318"/>
                <a:gd name="T28" fmla="*/ 47 w 213"/>
                <a:gd name="T29" fmla="*/ 28 h 318"/>
                <a:gd name="T30" fmla="*/ 29 w 213"/>
                <a:gd name="T31" fmla="*/ 46 h 318"/>
                <a:gd name="T32" fmla="*/ 29 w 213"/>
                <a:gd name="T33" fmla="*/ 60 h 318"/>
                <a:gd name="T34" fmla="*/ 13 w 213"/>
                <a:gd name="T35" fmla="*/ 87 h 318"/>
                <a:gd name="T36" fmla="*/ 5 w 213"/>
                <a:gd name="T37" fmla="*/ 102 h 318"/>
                <a:gd name="T38" fmla="*/ 5 w 213"/>
                <a:gd name="T39" fmla="*/ 102 h 318"/>
                <a:gd name="T40" fmla="*/ 5 w 213"/>
                <a:gd name="T41" fmla="*/ 102 h 318"/>
                <a:gd name="T42" fmla="*/ 5 w 213"/>
                <a:gd name="T43" fmla="*/ 102 h 318"/>
                <a:gd name="T44" fmla="*/ 5 w 213"/>
                <a:gd name="T45" fmla="*/ 102 h 318"/>
                <a:gd name="T46" fmla="*/ 13 w 213"/>
                <a:gd name="T47" fmla="*/ 116 h 318"/>
                <a:gd name="T48" fmla="*/ 29 w 213"/>
                <a:gd name="T49" fmla="*/ 144 h 318"/>
                <a:gd name="T50" fmla="*/ 29 w 213"/>
                <a:gd name="T51" fmla="*/ 158 h 318"/>
                <a:gd name="T52" fmla="*/ 47 w 213"/>
                <a:gd name="T53" fmla="*/ 176 h 318"/>
                <a:gd name="T54" fmla="*/ 57 w 213"/>
                <a:gd name="T55" fmla="*/ 176 h 318"/>
                <a:gd name="T56" fmla="*/ 0 w 213"/>
                <a:gd name="T57" fmla="*/ 259 h 318"/>
                <a:gd name="T58" fmla="*/ 36 w 213"/>
                <a:gd name="T59" fmla="*/ 264 h 318"/>
                <a:gd name="T60" fmla="*/ 44 w 213"/>
                <a:gd name="T61" fmla="*/ 271 h 318"/>
                <a:gd name="T62" fmla="*/ 59 w 213"/>
                <a:gd name="T63" fmla="*/ 318 h 318"/>
                <a:gd name="T64" fmla="*/ 101 w 213"/>
                <a:gd name="T65" fmla="*/ 211 h 318"/>
                <a:gd name="T66" fmla="*/ 132 w 213"/>
                <a:gd name="T67" fmla="*/ 318 h 318"/>
                <a:gd name="T68" fmla="*/ 156 w 213"/>
                <a:gd name="T69" fmla="*/ 281 h 318"/>
                <a:gd name="T70" fmla="*/ 166 w 213"/>
                <a:gd name="T71" fmla="*/ 277 h 318"/>
                <a:gd name="T72" fmla="*/ 213 w 213"/>
                <a:gd name="T73" fmla="*/ 287 h 318"/>
                <a:gd name="T74" fmla="*/ 143 w 213"/>
                <a:gd name="T75" fmla="*/ 178 h 318"/>
                <a:gd name="T76" fmla="*/ 104 w 213"/>
                <a:gd name="T77" fmla="*/ 50 h 318"/>
                <a:gd name="T78" fmla="*/ 156 w 213"/>
                <a:gd name="T79" fmla="*/ 102 h 318"/>
                <a:gd name="T80" fmla="*/ 104 w 213"/>
                <a:gd name="T81" fmla="*/ 154 h 318"/>
                <a:gd name="T82" fmla="*/ 52 w 213"/>
                <a:gd name="T83" fmla="*/ 102 h 318"/>
                <a:gd name="T84" fmla="*/ 104 w 213"/>
                <a:gd name="T85" fmla="*/ 50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13" h="318">
                  <a:moveTo>
                    <a:pt x="143" y="178"/>
                  </a:moveTo>
                  <a:cubicBezTo>
                    <a:pt x="148" y="177"/>
                    <a:pt x="154" y="176"/>
                    <a:pt x="160" y="176"/>
                  </a:cubicBezTo>
                  <a:cubicBezTo>
                    <a:pt x="173" y="177"/>
                    <a:pt x="179" y="170"/>
                    <a:pt x="178" y="157"/>
                  </a:cubicBezTo>
                  <a:cubicBezTo>
                    <a:pt x="178" y="140"/>
                    <a:pt x="183" y="127"/>
                    <a:pt x="195" y="116"/>
                  </a:cubicBezTo>
                  <a:cubicBezTo>
                    <a:pt x="201" y="111"/>
                    <a:pt x="203" y="107"/>
                    <a:pt x="203" y="102"/>
                  </a:cubicBezTo>
                  <a:cubicBezTo>
                    <a:pt x="203" y="102"/>
                    <a:pt x="203" y="102"/>
                    <a:pt x="203" y="102"/>
                  </a:cubicBezTo>
                  <a:cubicBezTo>
                    <a:pt x="203" y="102"/>
                    <a:pt x="203" y="102"/>
                    <a:pt x="203" y="102"/>
                  </a:cubicBezTo>
                  <a:cubicBezTo>
                    <a:pt x="203" y="102"/>
                    <a:pt x="203" y="102"/>
                    <a:pt x="203" y="102"/>
                  </a:cubicBezTo>
                  <a:cubicBezTo>
                    <a:pt x="203" y="102"/>
                    <a:pt x="203" y="102"/>
                    <a:pt x="203" y="102"/>
                  </a:cubicBezTo>
                  <a:cubicBezTo>
                    <a:pt x="203" y="97"/>
                    <a:pt x="201" y="93"/>
                    <a:pt x="195" y="88"/>
                  </a:cubicBezTo>
                  <a:cubicBezTo>
                    <a:pt x="183" y="77"/>
                    <a:pt x="178" y="63"/>
                    <a:pt x="178" y="47"/>
                  </a:cubicBezTo>
                  <a:cubicBezTo>
                    <a:pt x="179" y="34"/>
                    <a:pt x="173" y="27"/>
                    <a:pt x="160" y="27"/>
                  </a:cubicBezTo>
                  <a:cubicBezTo>
                    <a:pt x="142" y="28"/>
                    <a:pt x="129" y="22"/>
                    <a:pt x="117" y="10"/>
                  </a:cubicBezTo>
                  <a:cubicBezTo>
                    <a:pt x="109" y="1"/>
                    <a:pt x="99" y="0"/>
                    <a:pt x="91" y="9"/>
                  </a:cubicBezTo>
                  <a:cubicBezTo>
                    <a:pt x="79" y="23"/>
                    <a:pt x="65" y="28"/>
                    <a:pt x="47" y="28"/>
                  </a:cubicBezTo>
                  <a:cubicBezTo>
                    <a:pt x="36" y="27"/>
                    <a:pt x="29" y="34"/>
                    <a:pt x="29" y="46"/>
                  </a:cubicBezTo>
                  <a:cubicBezTo>
                    <a:pt x="29" y="51"/>
                    <a:pt x="30" y="55"/>
                    <a:pt x="29" y="60"/>
                  </a:cubicBezTo>
                  <a:cubicBezTo>
                    <a:pt x="27" y="71"/>
                    <a:pt x="21" y="80"/>
                    <a:pt x="13" y="87"/>
                  </a:cubicBezTo>
                  <a:cubicBezTo>
                    <a:pt x="8" y="92"/>
                    <a:pt x="5" y="97"/>
                    <a:pt x="5" y="102"/>
                  </a:cubicBezTo>
                  <a:cubicBezTo>
                    <a:pt x="5" y="102"/>
                    <a:pt x="5" y="102"/>
                    <a:pt x="5" y="102"/>
                  </a:cubicBezTo>
                  <a:cubicBezTo>
                    <a:pt x="5" y="102"/>
                    <a:pt x="5" y="102"/>
                    <a:pt x="5" y="102"/>
                  </a:cubicBezTo>
                  <a:cubicBezTo>
                    <a:pt x="5" y="102"/>
                    <a:pt x="5" y="102"/>
                    <a:pt x="5" y="102"/>
                  </a:cubicBezTo>
                  <a:cubicBezTo>
                    <a:pt x="5" y="102"/>
                    <a:pt x="5" y="102"/>
                    <a:pt x="5" y="102"/>
                  </a:cubicBezTo>
                  <a:cubicBezTo>
                    <a:pt x="5" y="107"/>
                    <a:pt x="8" y="112"/>
                    <a:pt x="13" y="116"/>
                  </a:cubicBezTo>
                  <a:cubicBezTo>
                    <a:pt x="21" y="124"/>
                    <a:pt x="27" y="133"/>
                    <a:pt x="29" y="144"/>
                  </a:cubicBezTo>
                  <a:cubicBezTo>
                    <a:pt x="30" y="148"/>
                    <a:pt x="29" y="153"/>
                    <a:pt x="29" y="158"/>
                  </a:cubicBezTo>
                  <a:cubicBezTo>
                    <a:pt x="29" y="170"/>
                    <a:pt x="36" y="177"/>
                    <a:pt x="47" y="176"/>
                  </a:cubicBezTo>
                  <a:cubicBezTo>
                    <a:pt x="50" y="176"/>
                    <a:pt x="54" y="176"/>
                    <a:pt x="57" y="176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13" y="261"/>
                    <a:pt x="24" y="263"/>
                    <a:pt x="36" y="264"/>
                  </a:cubicBezTo>
                  <a:cubicBezTo>
                    <a:pt x="41" y="265"/>
                    <a:pt x="43" y="267"/>
                    <a:pt x="44" y="271"/>
                  </a:cubicBezTo>
                  <a:cubicBezTo>
                    <a:pt x="49" y="286"/>
                    <a:pt x="54" y="301"/>
                    <a:pt x="59" y="318"/>
                  </a:cubicBezTo>
                  <a:cubicBezTo>
                    <a:pt x="101" y="211"/>
                    <a:pt x="101" y="211"/>
                    <a:pt x="101" y="211"/>
                  </a:cubicBezTo>
                  <a:cubicBezTo>
                    <a:pt x="111" y="247"/>
                    <a:pt x="121" y="282"/>
                    <a:pt x="132" y="318"/>
                  </a:cubicBezTo>
                  <a:cubicBezTo>
                    <a:pt x="141" y="305"/>
                    <a:pt x="148" y="293"/>
                    <a:pt x="156" y="281"/>
                  </a:cubicBezTo>
                  <a:cubicBezTo>
                    <a:pt x="158" y="277"/>
                    <a:pt x="161" y="275"/>
                    <a:pt x="166" y="277"/>
                  </a:cubicBezTo>
                  <a:cubicBezTo>
                    <a:pt x="181" y="280"/>
                    <a:pt x="197" y="283"/>
                    <a:pt x="213" y="287"/>
                  </a:cubicBezTo>
                  <a:lnTo>
                    <a:pt x="143" y="178"/>
                  </a:lnTo>
                  <a:close/>
                  <a:moveTo>
                    <a:pt x="104" y="50"/>
                  </a:moveTo>
                  <a:cubicBezTo>
                    <a:pt x="132" y="50"/>
                    <a:pt x="156" y="73"/>
                    <a:pt x="156" y="102"/>
                  </a:cubicBezTo>
                  <a:cubicBezTo>
                    <a:pt x="156" y="130"/>
                    <a:pt x="132" y="154"/>
                    <a:pt x="104" y="154"/>
                  </a:cubicBezTo>
                  <a:cubicBezTo>
                    <a:pt x="75" y="154"/>
                    <a:pt x="52" y="130"/>
                    <a:pt x="52" y="102"/>
                  </a:cubicBezTo>
                  <a:cubicBezTo>
                    <a:pt x="52" y="73"/>
                    <a:pt x="75" y="50"/>
                    <a:pt x="104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MX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7" name="Freeform 10"/>
            <p:cNvSpPr>
              <a:spLocks/>
            </p:cNvSpPr>
            <p:nvPr/>
          </p:nvSpPr>
          <p:spPr bwMode="auto">
            <a:xfrm>
              <a:off x="649288" y="0"/>
              <a:ext cx="7845425" cy="6284913"/>
            </a:xfrm>
            <a:custGeom>
              <a:avLst/>
              <a:gdLst>
                <a:gd name="T0" fmla="*/ 841 w 890"/>
                <a:gd name="T1" fmla="*/ 0 h 713"/>
                <a:gd name="T2" fmla="*/ 49 w 890"/>
                <a:gd name="T3" fmla="*/ 0 h 713"/>
                <a:gd name="T4" fmla="*/ 0 w 890"/>
                <a:gd name="T5" fmla="*/ 50 h 713"/>
                <a:gd name="T6" fmla="*/ 0 w 890"/>
                <a:gd name="T7" fmla="*/ 663 h 713"/>
                <a:gd name="T8" fmla="*/ 49 w 890"/>
                <a:gd name="T9" fmla="*/ 713 h 713"/>
                <a:gd name="T10" fmla="*/ 127 w 890"/>
                <a:gd name="T11" fmla="*/ 713 h 713"/>
                <a:gd name="T12" fmla="*/ 165 w 890"/>
                <a:gd name="T13" fmla="*/ 656 h 713"/>
                <a:gd name="T14" fmla="*/ 56 w 890"/>
                <a:gd name="T15" fmla="*/ 656 h 713"/>
                <a:gd name="T16" fmla="*/ 56 w 890"/>
                <a:gd name="T17" fmla="*/ 57 h 713"/>
                <a:gd name="T18" fmla="*/ 834 w 890"/>
                <a:gd name="T19" fmla="*/ 57 h 713"/>
                <a:gd name="T20" fmla="*/ 834 w 890"/>
                <a:gd name="T21" fmla="*/ 656 h 713"/>
                <a:gd name="T22" fmla="*/ 326 w 890"/>
                <a:gd name="T23" fmla="*/ 656 h 713"/>
                <a:gd name="T24" fmla="*/ 362 w 890"/>
                <a:gd name="T25" fmla="*/ 713 h 713"/>
                <a:gd name="T26" fmla="*/ 841 w 890"/>
                <a:gd name="T27" fmla="*/ 713 h 713"/>
                <a:gd name="T28" fmla="*/ 890 w 890"/>
                <a:gd name="T29" fmla="*/ 663 h 713"/>
                <a:gd name="T30" fmla="*/ 890 w 890"/>
                <a:gd name="T31" fmla="*/ 50 h 713"/>
                <a:gd name="T32" fmla="*/ 841 w 890"/>
                <a:gd name="T33" fmla="*/ 0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0" h="713">
                  <a:moveTo>
                    <a:pt x="841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22" y="0"/>
                    <a:pt x="0" y="22"/>
                    <a:pt x="0" y="50"/>
                  </a:cubicBezTo>
                  <a:cubicBezTo>
                    <a:pt x="0" y="663"/>
                    <a:pt x="0" y="663"/>
                    <a:pt x="0" y="663"/>
                  </a:cubicBezTo>
                  <a:cubicBezTo>
                    <a:pt x="0" y="691"/>
                    <a:pt x="22" y="713"/>
                    <a:pt x="49" y="713"/>
                  </a:cubicBezTo>
                  <a:cubicBezTo>
                    <a:pt x="127" y="713"/>
                    <a:pt x="127" y="713"/>
                    <a:pt x="127" y="713"/>
                  </a:cubicBezTo>
                  <a:cubicBezTo>
                    <a:pt x="165" y="656"/>
                    <a:pt x="165" y="656"/>
                    <a:pt x="165" y="656"/>
                  </a:cubicBezTo>
                  <a:cubicBezTo>
                    <a:pt x="56" y="656"/>
                    <a:pt x="56" y="656"/>
                    <a:pt x="56" y="656"/>
                  </a:cubicBezTo>
                  <a:cubicBezTo>
                    <a:pt x="56" y="57"/>
                    <a:pt x="56" y="57"/>
                    <a:pt x="56" y="57"/>
                  </a:cubicBezTo>
                  <a:cubicBezTo>
                    <a:pt x="834" y="57"/>
                    <a:pt x="834" y="57"/>
                    <a:pt x="834" y="57"/>
                  </a:cubicBezTo>
                  <a:cubicBezTo>
                    <a:pt x="834" y="656"/>
                    <a:pt x="834" y="656"/>
                    <a:pt x="834" y="656"/>
                  </a:cubicBezTo>
                  <a:cubicBezTo>
                    <a:pt x="326" y="656"/>
                    <a:pt x="326" y="656"/>
                    <a:pt x="326" y="656"/>
                  </a:cubicBezTo>
                  <a:cubicBezTo>
                    <a:pt x="362" y="713"/>
                    <a:pt x="362" y="713"/>
                    <a:pt x="362" y="713"/>
                  </a:cubicBezTo>
                  <a:cubicBezTo>
                    <a:pt x="841" y="713"/>
                    <a:pt x="841" y="713"/>
                    <a:pt x="841" y="713"/>
                  </a:cubicBezTo>
                  <a:cubicBezTo>
                    <a:pt x="868" y="713"/>
                    <a:pt x="890" y="691"/>
                    <a:pt x="890" y="663"/>
                  </a:cubicBezTo>
                  <a:cubicBezTo>
                    <a:pt x="890" y="50"/>
                    <a:pt x="890" y="50"/>
                    <a:pt x="890" y="50"/>
                  </a:cubicBezTo>
                  <a:cubicBezTo>
                    <a:pt x="890" y="22"/>
                    <a:pt x="868" y="0"/>
                    <a:pt x="84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MX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25" name="Picture 1" descr=".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4596"/>
            <a:ext cx="95250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MX" dirty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4" name="Rectángulo redondeado 3"/>
          <p:cNvSpPr/>
          <p:nvPr/>
        </p:nvSpPr>
        <p:spPr>
          <a:xfrm>
            <a:off x="3295106" y="4415001"/>
            <a:ext cx="3536580" cy="66401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MX" sz="1100" i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“Regular </a:t>
            </a:r>
            <a:r>
              <a:rPr lang="es-MX" sz="1100" i="1" dirty="0">
                <a:solidFill>
                  <a:srgbClr val="000000"/>
                </a:solidFill>
                <a:latin typeface="Arial Narrow" panose="020B0606020202030204" pitchFamily="34" charset="0"/>
              </a:rPr>
              <a:t>el aprovechamiento sustentable de la energía así como las obligaciones en materia de Energías Limpias y de reducción de emisiones contaminantes de la Industria </a:t>
            </a:r>
            <a:r>
              <a:rPr lang="es-MX" sz="1100" i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Eléctrica”</a:t>
            </a:r>
            <a:endParaRPr lang="es-MX" sz="1100" i="1" dirty="0">
              <a:latin typeface="Arial Narrow" panose="020B0606020202030204" pitchFamily="34" charset="0"/>
            </a:endParaRPr>
          </a:p>
        </p:txBody>
      </p:sp>
      <p:pic>
        <p:nvPicPr>
          <p:cNvPr id="148" name="Picture 2" descr="Resultado de imagen para clean energies ico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613" y="4306641"/>
            <a:ext cx="351507" cy="313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4777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n 3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41" y="834536"/>
            <a:ext cx="6655292" cy="4320000"/>
          </a:xfrm>
          <a:prstGeom prst="rect">
            <a:avLst/>
          </a:prstGeom>
        </p:spPr>
      </p:pic>
      <p:pic>
        <p:nvPicPr>
          <p:cNvPr id="37" name="Imagen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2723" y="2607758"/>
            <a:ext cx="2053366" cy="2300400"/>
          </a:xfrm>
          <a:prstGeom prst="rect">
            <a:avLst/>
          </a:prstGeom>
        </p:spPr>
      </p:pic>
      <p:sp>
        <p:nvSpPr>
          <p:cNvPr id="46" name="CuadroTexto 45"/>
          <p:cNvSpPr txBox="1"/>
          <p:nvPr/>
        </p:nvSpPr>
        <p:spPr>
          <a:xfrm>
            <a:off x="72000" y="72000"/>
            <a:ext cx="3365528" cy="530913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marL="0" marR="0" lvl="0" indent="0" algn="l" defTabSz="68576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kumimoji="0" lang="es-MX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Sistema Eléctrico Nacional</a:t>
            </a:r>
          </a:p>
          <a:p>
            <a:pPr marL="0" marR="0" lvl="0" indent="0" algn="l" defTabSz="68574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kumimoji="0" lang="es-MX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Proyectos en operación</a:t>
            </a:r>
          </a:p>
        </p:txBody>
      </p:sp>
      <p:sp>
        <p:nvSpPr>
          <p:cNvPr id="54" name="Rectángulo 53"/>
          <p:cNvSpPr/>
          <p:nvPr/>
        </p:nvSpPr>
        <p:spPr bwMode="auto">
          <a:xfrm>
            <a:off x="753417" y="839716"/>
            <a:ext cx="2230880" cy="27464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76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-108" charset="-128"/>
                <a:cs typeface="Arial" panose="020B0604020202020204" pitchFamily="34" charset="0"/>
              </a:rPr>
              <a:t>Capacidad instalada </a:t>
            </a:r>
          </a:p>
          <a:p>
            <a:pPr marL="0" marR="0" lvl="0" indent="0" algn="ctr" defTabSz="68576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-108" charset="-128"/>
                <a:cs typeface="Arial" panose="020B0604020202020204" pitchFamily="34" charset="0"/>
              </a:rPr>
              <a:t>por tipo de </a:t>
            </a:r>
            <a:r>
              <a:rPr kumimoji="0" lang="es-MX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-108" charset="-128"/>
                <a:cs typeface="Arial" panose="020B0604020202020204" pitchFamily="34" charset="0"/>
              </a:rPr>
              <a:t>tecnología</a:t>
            </a:r>
            <a:r>
              <a:rPr kumimoji="0" lang="es-MX" sz="1200" b="1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-108" charset="-128"/>
                <a:cs typeface="Arial" panose="020B0604020202020204" pitchFamily="34" charset="0"/>
              </a:rPr>
              <a:t>1</a:t>
            </a:r>
            <a:r>
              <a:rPr kumimoji="0" lang="es-MX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-108" charset="-128"/>
                <a:cs typeface="Arial" panose="020B0604020202020204" pitchFamily="34" charset="0"/>
              </a:rPr>
              <a:t> </a:t>
            </a:r>
            <a:r>
              <a:rPr kumimoji="0" lang="es-MX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-108" charset="-128"/>
                <a:cs typeface="Arial" panose="020B0604020202020204" pitchFamily="34" charset="0"/>
              </a:rPr>
              <a:t>(%)</a:t>
            </a:r>
          </a:p>
        </p:txBody>
      </p:sp>
      <p:sp>
        <p:nvSpPr>
          <p:cNvPr id="55" name="Rectángulo 54"/>
          <p:cNvSpPr/>
          <p:nvPr/>
        </p:nvSpPr>
        <p:spPr bwMode="auto">
          <a:xfrm>
            <a:off x="5898298" y="910633"/>
            <a:ext cx="2466962" cy="27464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76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-108" charset="-128"/>
                <a:cs typeface="Arial" panose="020B0604020202020204" pitchFamily="34" charset="0"/>
              </a:rPr>
              <a:t>Generación de energía eléctrica </a:t>
            </a:r>
          </a:p>
          <a:p>
            <a:pPr marL="0" marR="0" lvl="0" indent="0" algn="ctr" defTabSz="68576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-108" charset="-128"/>
                <a:cs typeface="Arial" panose="020B0604020202020204" pitchFamily="34" charset="0"/>
              </a:rPr>
              <a:t>por tipo de </a:t>
            </a:r>
            <a:r>
              <a:rPr kumimoji="0" lang="es-MX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-108" charset="-128"/>
                <a:cs typeface="Arial" panose="020B0604020202020204" pitchFamily="34" charset="0"/>
              </a:rPr>
              <a:t>tecnología</a:t>
            </a:r>
            <a:r>
              <a:rPr kumimoji="0" lang="es-MX" sz="1200" b="1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-108" charset="-128"/>
                <a:cs typeface="Arial" panose="020B0604020202020204" pitchFamily="34" charset="0"/>
              </a:rPr>
              <a:t>1</a:t>
            </a:r>
            <a:r>
              <a:rPr kumimoji="0" lang="es-MX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-108" charset="-128"/>
                <a:cs typeface="Arial" panose="020B0604020202020204" pitchFamily="34" charset="0"/>
              </a:rPr>
              <a:t> </a:t>
            </a:r>
            <a:r>
              <a:rPr kumimoji="0" lang="es-MX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-108" charset="-128"/>
                <a:cs typeface="Arial" panose="020B0604020202020204" pitchFamily="34" charset="0"/>
              </a:rPr>
              <a:t>(%)</a:t>
            </a:r>
          </a:p>
        </p:txBody>
      </p:sp>
      <p:sp>
        <p:nvSpPr>
          <p:cNvPr id="56" name="6 Marcador de pie de página"/>
          <p:cNvSpPr txBox="1">
            <a:spLocks/>
          </p:cNvSpPr>
          <p:nvPr/>
        </p:nvSpPr>
        <p:spPr>
          <a:xfrm>
            <a:off x="4555" y="4813419"/>
            <a:ext cx="3209960" cy="293091"/>
          </a:xfrm>
          <a:prstGeom prst="rect">
            <a:avLst/>
          </a:prstGeom>
        </p:spPr>
        <p:txBody>
          <a:bodyPr vert="horz" lIns="51435" tIns="25718" rIns="51435" bIns="25718" rtlCol="0" anchor="ctr"/>
          <a:lstStyle>
            <a:defPPr>
              <a:defRPr lang="es-MX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Fuente: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1. CRE. Permisos en operación al 31 de julio de 2018.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2. PRODESEN </a:t>
            </a:r>
            <a:r>
              <a:rPr kumimoji="0" lang="es-MX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2018 </a:t>
            </a:r>
            <a:r>
              <a:rPr kumimoji="0" lang="es-MX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– </a:t>
            </a:r>
            <a:r>
              <a:rPr kumimoji="0" lang="es-MX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2032</a:t>
            </a:r>
            <a:endParaRPr kumimoji="0" lang="es-MX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5"/>
          <a:srcRect l="7471" r="3984"/>
          <a:stretch/>
        </p:blipFill>
        <p:spPr>
          <a:xfrm>
            <a:off x="145711" y="1030363"/>
            <a:ext cx="3309582" cy="2565000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3564000" y="4661937"/>
            <a:ext cx="4395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itchFamily="-108" charset="0"/>
                <a:ea typeface="ＭＳ Ｐゴシック" pitchFamily="-108" charset="-128"/>
              </a:rPr>
              <a:t>37%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3564000" y="4427937"/>
            <a:ext cx="4395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itchFamily="-108" charset="0"/>
                <a:ea typeface="ＭＳ Ｐゴシック" pitchFamily="-108" charset="-128"/>
              </a:rPr>
              <a:t>17%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3564000" y="4211937"/>
            <a:ext cx="4395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itchFamily="-108" charset="0"/>
                <a:ea typeface="ＭＳ Ｐゴシック" pitchFamily="-108" charset="-128"/>
              </a:rPr>
              <a:t>17%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3564000" y="3977937"/>
            <a:ext cx="3690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itchFamily="-108" charset="0"/>
                <a:ea typeface="ＭＳ Ｐゴシック" pitchFamily="-108" charset="-128"/>
              </a:rPr>
              <a:t>7</a:t>
            </a:r>
            <a:r>
              <a:rPr kumimoji="0" lang="es-MX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itchFamily="-108" charset="0"/>
                <a:ea typeface="ＭＳ Ｐゴシック" pitchFamily="-108" charset="-128"/>
              </a:rPr>
              <a:t>%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3564000" y="3743937"/>
            <a:ext cx="4042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itchFamily="-108" charset="0"/>
                <a:ea typeface="ＭＳ Ｐゴシック" pitchFamily="-108" charset="-128"/>
              </a:rPr>
              <a:t> 7%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3564000" y="3527937"/>
            <a:ext cx="4042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itchFamily="-108" charset="0"/>
                <a:ea typeface="ＭＳ Ｐゴシック" pitchFamily="-108" charset="-128"/>
              </a:rPr>
              <a:t> </a:t>
            </a:r>
            <a:r>
              <a:rPr kumimoji="0" lang="es-MX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itchFamily="-108" charset="0"/>
                <a:ea typeface="ＭＳ Ｐゴシック" pitchFamily="-108" charset="-128"/>
              </a:rPr>
              <a:t>6%</a:t>
            </a:r>
            <a:endParaRPr kumimoji="0" lang="es-MX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itchFamily="-108" charset="0"/>
              <a:ea typeface="ＭＳ Ｐゴシック" pitchFamily="-108" charset="-128"/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3564000" y="3311937"/>
            <a:ext cx="4042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itchFamily="-108" charset="0"/>
                <a:ea typeface="ＭＳ Ｐゴシック" pitchFamily="-108" charset="-128"/>
              </a:rPr>
              <a:t> 3%</a:t>
            </a:r>
          </a:p>
        </p:txBody>
      </p:sp>
      <p:sp>
        <p:nvSpPr>
          <p:cNvPr id="20" name="CuadroTexto 19"/>
          <p:cNvSpPr txBox="1"/>
          <p:nvPr/>
        </p:nvSpPr>
        <p:spPr>
          <a:xfrm>
            <a:off x="3564000" y="3077937"/>
            <a:ext cx="4042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itchFamily="-108" charset="0"/>
                <a:ea typeface="ＭＳ Ｐゴシック" pitchFamily="-108" charset="-128"/>
              </a:rPr>
              <a:t> 3%</a:t>
            </a:r>
          </a:p>
        </p:txBody>
      </p:sp>
      <p:sp>
        <p:nvSpPr>
          <p:cNvPr id="21" name="CuadroTexto 20"/>
          <p:cNvSpPr txBox="1"/>
          <p:nvPr/>
        </p:nvSpPr>
        <p:spPr>
          <a:xfrm>
            <a:off x="3564000" y="2843937"/>
            <a:ext cx="4042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itchFamily="-108" charset="0"/>
                <a:ea typeface="ＭＳ Ｐゴシック" pitchFamily="-108" charset="-128"/>
              </a:rPr>
              <a:t> 2%</a:t>
            </a:r>
          </a:p>
        </p:txBody>
      </p:sp>
      <p:sp>
        <p:nvSpPr>
          <p:cNvPr id="22" name="CuadroTexto 21"/>
          <p:cNvSpPr txBox="1"/>
          <p:nvPr/>
        </p:nvSpPr>
        <p:spPr>
          <a:xfrm>
            <a:off x="3564000" y="2627937"/>
            <a:ext cx="4042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itchFamily="-108" charset="0"/>
                <a:ea typeface="ＭＳ Ｐゴシック" pitchFamily="-108" charset="-128"/>
              </a:rPr>
              <a:t> 2%</a:t>
            </a:r>
          </a:p>
        </p:txBody>
      </p:sp>
      <p:sp>
        <p:nvSpPr>
          <p:cNvPr id="23" name="CuadroTexto 22"/>
          <p:cNvSpPr txBox="1"/>
          <p:nvPr/>
        </p:nvSpPr>
        <p:spPr>
          <a:xfrm>
            <a:off x="5148000" y="4661937"/>
            <a:ext cx="4395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itchFamily="-108" charset="0"/>
                <a:ea typeface="ＭＳ Ｐゴシック" pitchFamily="-108" charset="-128"/>
              </a:rPr>
              <a:t>50%</a:t>
            </a:r>
            <a:endParaRPr kumimoji="0" lang="es-MX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itchFamily="-108" charset="0"/>
              <a:ea typeface="ＭＳ Ｐゴシック" pitchFamily="-108" charset="-128"/>
            </a:endParaRPr>
          </a:p>
        </p:txBody>
      </p:sp>
      <p:sp>
        <p:nvSpPr>
          <p:cNvPr id="24" name="CuadroTexto 23"/>
          <p:cNvSpPr txBox="1"/>
          <p:nvPr/>
        </p:nvSpPr>
        <p:spPr>
          <a:xfrm>
            <a:off x="5148000" y="4427937"/>
            <a:ext cx="4395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itchFamily="-108" charset="0"/>
                <a:ea typeface="ＭＳ Ｐゴシック" pitchFamily="-108" charset="-128"/>
              </a:rPr>
              <a:t>13%</a:t>
            </a:r>
            <a:endParaRPr kumimoji="0" lang="es-MX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itchFamily="-108" charset="0"/>
              <a:ea typeface="ＭＳ Ｐゴシック" pitchFamily="-108" charset="-128"/>
            </a:endParaRPr>
          </a:p>
        </p:txBody>
      </p:sp>
      <p:sp>
        <p:nvSpPr>
          <p:cNvPr id="25" name="CuadroTexto 24"/>
          <p:cNvSpPr txBox="1"/>
          <p:nvPr/>
        </p:nvSpPr>
        <p:spPr>
          <a:xfrm>
            <a:off x="5148000" y="4211937"/>
            <a:ext cx="4395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itchFamily="-108" charset="0"/>
                <a:ea typeface="ＭＳ Ｐゴシック" pitchFamily="-108" charset="-128"/>
              </a:rPr>
              <a:t>10%</a:t>
            </a:r>
            <a:endParaRPr kumimoji="0" lang="es-MX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itchFamily="-108" charset="0"/>
              <a:ea typeface="ＭＳ Ｐゴシック" pitchFamily="-108" charset="-128"/>
            </a:endParaRPr>
          </a:p>
        </p:txBody>
      </p:sp>
      <p:sp>
        <p:nvSpPr>
          <p:cNvPr id="26" name="CuadroTexto 25"/>
          <p:cNvSpPr txBox="1"/>
          <p:nvPr/>
        </p:nvSpPr>
        <p:spPr>
          <a:xfrm>
            <a:off x="5148000" y="3977937"/>
            <a:ext cx="3690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itchFamily="-108" charset="0"/>
                <a:ea typeface="ＭＳ Ｐゴシック" pitchFamily="-108" charset="-128"/>
              </a:rPr>
              <a:t>9</a:t>
            </a:r>
            <a:r>
              <a:rPr kumimoji="0" lang="es-MX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itchFamily="-108" charset="0"/>
                <a:ea typeface="ＭＳ Ｐゴシック" pitchFamily="-108" charset="-128"/>
              </a:rPr>
              <a:t>%</a:t>
            </a:r>
            <a:endParaRPr kumimoji="0" lang="es-MX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itchFamily="-108" charset="0"/>
              <a:ea typeface="ＭＳ Ｐゴシック" pitchFamily="-108" charset="-128"/>
            </a:endParaRPr>
          </a:p>
        </p:txBody>
      </p:sp>
      <p:sp>
        <p:nvSpPr>
          <p:cNvPr id="27" name="CuadroTexto 26"/>
          <p:cNvSpPr txBox="1"/>
          <p:nvPr/>
        </p:nvSpPr>
        <p:spPr>
          <a:xfrm>
            <a:off x="5148000" y="3743937"/>
            <a:ext cx="4042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itchFamily="-108" charset="0"/>
                <a:ea typeface="ＭＳ Ｐゴシック" pitchFamily="-108" charset="-128"/>
              </a:rPr>
              <a:t> </a:t>
            </a:r>
            <a:r>
              <a:rPr kumimoji="0" lang="es-MX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itchFamily="-108" charset="0"/>
                <a:ea typeface="ＭＳ Ｐゴシック" pitchFamily="-108" charset="-128"/>
              </a:rPr>
              <a:t>4%</a:t>
            </a:r>
            <a:endParaRPr kumimoji="0" lang="es-MX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itchFamily="-108" charset="0"/>
              <a:ea typeface="ＭＳ Ｐゴシック" pitchFamily="-108" charset="-128"/>
            </a:endParaRPr>
          </a:p>
        </p:txBody>
      </p:sp>
      <p:sp>
        <p:nvSpPr>
          <p:cNvPr id="28" name="CuadroTexto 27"/>
          <p:cNvSpPr txBox="1"/>
          <p:nvPr/>
        </p:nvSpPr>
        <p:spPr>
          <a:xfrm>
            <a:off x="5148000" y="3527937"/>
            <a:ext cx="4042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itchFamily="-108" charset="0"/>
                <a:ea typeface="ＭＳ Ｐゴシック" pitchFamily="-108" charset="-128"/>
              </a:rPr>
              <a:t> </a:t>
            </a:r>
            <a:r>
              <a:rPr kumimoji="0" lang="es-MX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itchFamily="-108" charset="0"/>
                <a:ea typeface="ＭＳ Ｐゴシック" pitchFamily="-108" charset="-128"/>
              </a:rPr>
              <a:t>3%</a:t>
            </a:r>
            <a:endParaRPr kumimoji="0" lang="es-MX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itchFamily="-108" charset="0"/>
              <a:ea typeface="ＭＳ Ｐゴシック" pitchFamily="-108" charset="-128"/>
            </a:endParaRPr>
          </a:p>
        </p:txBody>
      </p:sp>
      <p:sp>
        <p:nvSpPr>
          <p:cNvPr id="29" name="CuadroTexto 28"/>
          <p:cNvSpPr txBox="1"/>
          <p:nvPr/>
        </p:nvSpPr>
        <p:spPr>
          <a:xfrm>
            <a:off x="5148000" y="3311937"/>
            <a:ext cx="4042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itchFamily="-108" charset="0"/>
                <a:ea typeface="ＭＳ Ｐゴシック" pitchFamily="-108" charset="-128"/>
              </a:rPr>
              <a:t> 3%</a:t>
            </a:r>
          </a:p>
        </p:txBody>
      </p:sp>
      <p:sp>
        <p:nvSpPr>
          <p:cNvPr id="30" name="CuadroTexto 29"/>
          <p:cNvSpPr txBox="1"/>
          <p:nvPr/>
        </p:nvSpPr>
        <p:spPr>
          <a:xfrm>
            <a:off x="5148000" y="3077937"/>
            <a:ext cx="4042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itchFamily="-108" charset="0"/>
                <a:ea typeface="ＭＳ Ｐゴシック" pitchFamily="-108" charset="-128"/>
              </a:rPr>
              <a:t> 3%</a:t>
            </a:r>
          </a:p>
        </p:txBody>
      </p:sp>
      <p:sp>
        <p:nvSpPr>
          <p:cNvPr id="31" name="CuadroTexto 30"/>
          <p:cNvSpPr txBox="1"/>
          <p:nvPr/>
        </p:nvSpPr>
        <p:spPr>
          <a:xfrm>
            <a:off x="5148000" y="2843937"/>
            <a:ext cx="4042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itchFamily="-108" charset="0"/>
                <a:ea typeface="ＭＳ Ｐゴシック" pitchFamily="-108" charset="-128"/>
              </a:rPr>
              <a:t> </a:t>
            </a:r>
            <a:r>
              <a:rPr kumimoji="0" lang="es-MX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itchFamily="-108" charset="0"/>
                <a:ea typeface="ＭＳ Ｐゴシック" pitchFamily="-108" charset="-128"/>
              </a:rPr>
              <a:t>3%</a:t>
            </a:r>
            <a:endParaRPr kumimoji="0" lang="es-MX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itchFamily="-108" charset="0"/>
              <a:ea typeface="ＭＳ Ｐゴシック" pitchFamily="-108" charset="-128"/>
            </a:endParaRPr>
          </a:p>
        </p:txBody>
      </p:sp>
      <p:sp>
        <p:nvSpPr>
          <p:cNvPr id="32" name="CuadroTexto 31"/>
          <p:cNvSpPr txBox="1"/>
          <p:nvPr/>
        </p:nvSpPr>
        <p:spPr>
          <a:xfrm>
            <a:off x="5148000" y="2627937"/>
            <a:ext cx="4042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itchFamily="-108" charset="0"/>
                <a:ea typeface="ＭＳ Ｐゴシック" pitchFamily="-108" charset="-128"/>
              </a:rPr>
              <a:t> 2%</a:t>
            </a:r>
          </a:p>
        </p:txBody>
      </p:sp>
      <p:sp>
        <p:nvSpPr>
          <p:cNvPr id="4" name="Rectángulo 3"/>
          <p:cNvSpPr/>
          <p:nvPr/>
        </p:nvSpPr>
        <p:spPr>
          <a:xfrm>
            <a:off x="3389200" y="843896"/>
            <a:ext cx="2287022" cy="18492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13"/>
              </a:spcAft>
              <a:buClr>
                <a:srgbClr val="0070C0"/>
              </a:buClr>
              <a:buSzPct val="100000"/>
              <a:buFontTx/>
              <a:buNone/>
              <a:tabLst/>
              <a:defRPr/>
            </a:pPr>
            <a:r>
              <a:rPr kumimoji="0" lang="es-MX" sz="15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-108" charset="-128"/>
                <a:cs typeface="Arial" panose="020B0604020202020204" pitchFamily="34" charset="0"/>
              </a:rPr>
              <a:t>Capacidad Instalada</a:t>
            </a: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-108" charset="-128"/>
                <a:cs typeface="Arial" panose="020B0604020202020204" pitchFamily="34" charset="0"/>
              </a:rPr>
              <a:t>: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13"/>
              </a:spcAft>
              <a:buClr>
                <a:srgbClr val="0070C0"/>
              </a:buClr>
              <a:buSzPct val="100000"/>
              <a:buFontTx/>
              <a:buNone/>
              <a:tabLst/>
              <a:defRPr/>
            </a:pPr>
            <a:r>
              <a:rPr kumimoji="0" lang="es-MX" sz="15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-108" charset="-128"/>
                <a:cs typeface="Arial" panose="020B0604020202020204" pitchFamily="34" charset="0"/>
              </a:rPr>
              <a:t>≈ </a:t>
            </a:r>
            <a:r>
              <a:rPr kumimoji="0" lang="en-US" sz="1500" b="1" i="0" u="none" strike="noStrike" kern="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-108" charset="-128"/>
                <a:cs typeface="Arial" panose="020B0604020202020204" pitchFamily="34" charset="0"/>
              </a:rPr>
              <a:t>78.4 </a:t>
            </a: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-108" charset="-128"/>
                <a:cs typeface="Arial" panose="020B0604020202020204" pitchFamily="34" charset="0"/>
              </a:rPr>
              <a:t>GW</a:t>
            </a:r>
            <a:r>
              <a:rPr kumimoji="0" lang="en-US" sz="1500" b="1" i="0" u="none" strike="noStrike" kern="0" cap="none" spc="0" normalizeH="0" baseline="3000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-108" charset="-128"/>
                <a:cs typeface="Arial" panose="020B0604020202020204" pitchFamily="34" charset="0"/>
              </a:rPr>
              <a:t>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13"/>
              </a:spcAft>
              <a:buClr>
                <a:srgbClr val="0070C0"/>
              </a:buClr>
              <a:buSzPct val="100000"/>
              <a:buFontTx/>
              <a:buNone/>
              <a:tabLst/>
              <a:defRPr/>
            </a:pPr>
            <a:r>
              <a:rPr kumimoji="0" lang="es-MX" sz="15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-108" charset="-128"/>
                <a:cs typeface="Arial" panose="020B0604020202020204" pitchFamily="34" charset="0"/>
              </a:rPr>
              <a:t>Generación</a:t>
            </a: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-108" charset="-128"/>
                <a:cs typeface="Arial" panose="020B0604020202020204" pitchFamily="34" charset="0"/>
              </a:rPr>
              <a:t>: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13"/>
              </a:spcAft>
              <a:buClr>
                <a:srgbClr val="0070C0"/>
              </a:buClr>
              <a:buSzPct val="100000"/>
              <a:buFontTx/>
              <a:buNone/>
              <a:tabLst/>
              <a:defRPr/>
            </a:pPr>
            <a:r>
              <a:rPr kumimoji="0" lang="es-MX" sz="15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-108" charset="-128"/>
                <a:cs typeface="Arial" panose="020B0604020202020204" pitchFamily="34" charset="0"/>
              </a:rPr>
              <a:t>≈</a:t>
            </a: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-108" charset="-128"/>
                <a:cs typeface="Arial" panose="020B0604020202020204" pitchFamily="34" charset="0"/>
              </a:rPr>
              <a:t> </a:t>
            </a:r>
            <a:r>
              <a:rPr kumimoji="0" lang="en-US" sz="15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-108" charset="-128"/>
                <a:cs typeface="Arial" panose="020B0604020202020204" pitchFamily="34" charset="0"/>
              </a:rPr>
              <a:t>329 GWh</a:t>
            </a:r>
            <a:r>
              <a:rPr kumimoji="0" lang="en-US" sz="1500" b="1" i="0" u="none" strike="noStrike" kern="0" cap="none" spc="0" normalizeH="0" baseline="3000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-108" charset="-128"/>
                <a:cs typeface="Arial" panose="020B0604020202020204" pitchFamily="34" charset="0"/>
              </a:rPr>
              <a:t>2</a:t>
            </a:r>
          </a:p>
          <a:p>
            <a:pPr>
              <a:spcAft>
                <a:spcPts val="113"/>
              </a:spcAft>
              <a:buClr>
                <a:srgbClr val="0070C0"/>
              </a:buClr>
              <a:buSzPct val="100000"/>
              <a:defRPr/>
            </a:pPr>
            <a:r>
              <a:rPr lang="es-MX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Inversión estimada</a:t>
            </a:r>
            <a:r>
              <a:rPr lang="en-US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r">
              <a:spcAft>
                <a:spcPts val="113"/>
              </a:spcAft>
              <a:buClr>
                <a:srgbClr val="0070C0"/>
              </a:buClr>
              <a:buSzPct val="100000"/>
              <a:defRPr/>
            </a:pPr>
            <a:r>
              <a:rPr lang="es-MX" sz="15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≈</a:t>
            </a:r>
            <a:r>
              <a:rPr lang="en-US" sz="1500" b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92,340 MDD</a:t>
            </a:r>
            <a:r>
              <a:rPr lang="en-US" sz="1500" b="1" kern="0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1500" b="1" kern="0" baseline="30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13"/>
              </a:spcAft>
              <a:buClr>
                <a:srgbClr val="0070C0"/>
              </a:buClr>
              <a:buSzPct val="100000"/>
              <a:buFontTx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ＭＳ Ｐゴシック" pitchFamily="-108" charset="-128"/>
              <a:cs typeface="Arial" panose="020B0604020202020204" pitchFamily="34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2431" y="3276407"/>
            <a:ext cx="2400000" cy="14400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2598" y="3327507"/>
            <a:ext cx="2405345" cy="14400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8"/>
          <a:srcRect l="2479" t="17399" r="4398" b="22519"/>
          <a:stretch/>
        </p:blipFill>
        <p:spPr>
          <a:xfrm>
            <a:off x="5618779" y="1201561"/>
            <a:ext cx="3208439" cy="2067599"/>
          </a:xfrm>
          <a:prstGeom prst="rect">
            <a:avLst/>
          </a:prstGeom>
        </p:spPr>
      </p:pic>
      <p:cxnSp>
        <p:nvCxnSpPr>
          <p:cNvPr id="35" name="Conector recto 34"/>
          <p:cNvCxnSpPr/>
          <p:nvPr/>
        </p:nvCxnSpPr>
        <p:spPr>
          <a:xfrm>
            <a:off x="379663" y="780811"/>
            <a:ext cx="8384674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MX" dirty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62452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Imagen 13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40" y="775266"/>
            <a:ext cx="6655292" cy="4320000"/>
          </a:xfrm>
          <a:prstGeom prst="rect">
            <a:avLst/>
          </a:prstGeom>
        </p:spPr>
      </p:pic>
      <p:sp>
        <p:nvSpPr>
          <p:cNvPr id="28" name="Rectángulo 36"/>
          <p:cNvSpPr/>
          <p:nvPr/>
        </p:nvSpPr>
        <p:spPr>
          <a:xfrm>
            <a:off x="72000" y="72000"/>
            <a:ext cx="456958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783" eaLnBrk="1" fontAlgn="auto" hangingPunct="1">
              <a:spcBef>
                <a:spcPts val="0"/>
              </a:spcBef>
              <a:spcAft>
                <a:spcPts val="0"/>
              </a:spcAft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s-MX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Generación Distribuida de energía eléctrica</a:t>
            </a:r>
            <a:endParaRPr lang="es-MX" sz="16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  <a:p>
            <a:pPr defTabSz="685783" eaLnBrk="1" fontAlgn="auto" hangingPunct="1">
              <a:spcBef>
                <a:spcPts val="0"/>
              </a:spcBef>
              <a:spcAft>
                <a:spcPts val="0"/>
              </a:spcAft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s-MX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Opciones para los Usuarios Finales</a:t>
            </a:r>
            <a:endParaRPr lang="es-MX" sz="14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106" y="3820061"/>
            <a:ext cx="240001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36575"/>
            <a:r>
              <a:rPr lang="es-MX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AA.	Abasto Aislado</a:t>
            </a:r>
          </a:p>
          <a:p>
            <a:pPr defTabSz="536575"/>
            <a:r>
              <a:rPr lang="es-MX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BT.	Baja tensión</a:t>
            </a:r>
          </a:p>
          <a:p>
            <a:pPr defTabSz="536575"/>
            <a:r>
              <a:rPr lang="es-MX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CE.	Central eléctrica</a:t>
            </a:r>
          </a:p>
          <a:p>
            <a:pPr defTabSz="536575"/>
            <a:r>
              <a:rPr lang="es-MX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CME.	Contrato de mediana escala</a:t>
            </a:r>
          </a:p>
          <a:p>
            <a:pPr defTabSz="536575"/>
            <a:r>
              <a:rPr lang="es-MX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CPE.	Contrato de pequeña escala</a:t>
            </a:r>
          </a:p>
          <a:p>
            <a:pPr defTabSz="536575"/>
            <a:r>
              <a:rPr lang="es-MX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GD.	Generación Distribuida</a:t>
            </a:r>
          </a:p>
          <a:p>
            <a:pPr defTabSz="536575"/>
            <a:r>
              <a:rPr lang="es-MX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GL</a:t>
            </a:r>
            <a:r>
              <a:rPr lang="es-MX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.	Generación Local</a:t>
            </a:r>
          </a:p>
          <a:p>
            <a:pPr defTabSz="536575"/>
            <a:r>
              <a:rPr lang="es-MX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LIE.	Ley de la Industria Eléctrica</a:t>
            </a:r>
          </a:p>
          <a:p>
            <a:pPr defTabSz="536575"/>
            <a:r>
              <a:rPr lang="es-MX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LSPEE.	Ley del Servicio Público de Energía Eléctrica</a:t>
            </a:r>
          </a:p>
          <a:p>
            <a:pPr defTabSz="536575"/>
            <a:r>
              <a:rPr lang="es-MX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MT.	Media tensión</a:t>
            </a:r>
          </a:p>
        </p:txBody>
      </p:sp>
      <p:cxnSp>
        <p:nvCxnSpPr>
          <p:cNvPr id="9" name="Conector recto 8"/>
          <p:cNvCxnSpPr>
            <a:stCxn id="18" idx="2"/>
            <a:endCxn id="70" idx="2"/>
          </p:cNvCxnSpPr>
          <p:nvPr/>
        </p:nvCxnSpPr>
        <p:spPr>
          <a:xfrm>
            <a:off x="480954" y="1153422"/>
            <a:ext cx="5829625" cy="0"/>
          </a:xfrm>
          <a:prstGeom prst="line">
            <a:avLst/>
          </a:prstGeom>
          <a:ln w="12700">
            <a:solidFill>
              <a:srgbClr val="2038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/>
          <p:cNvCxnSpPr>
            <a:stCxn id="18" idx="2"/>
            <a:endCxn id="12" idx="0"/>
          </p:cNvCxnSpPr>
          <p:nvPr/>
        </p:nvCxnSpPr>
        <p:spPr>
          <a:xfrm>
            <a:off x="480954" y="1153422"/>
            <a:ext cx="7533" cy="1583399"/>
          </a:xfrm>
          <a:prstGeom prst="line">
            <a:avLst/>
          </a:prstGeom>
          <a:ln w="12700">
            <a:solidFill>
              <a:srgbClr val="2038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lipse 11"/>
          <p:cNvSpPr/>
          <p:nvPr/>
        </p:nvSpPr>
        <p:spPr>
          <a:xfrm>
            <a:off x="128487" y="2736821"/>
            <a:ext cx="720000" cy="720000"/>
          </a:xfrm>
          <a:prstGeom prst="ellipse">
            <a:avLst/>
          </a:prstGeom>
          <a:solidFill>
            <a:srgbClr val="20386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4" name="Conector recto 43"/>
          <p:cNvCxnSpPr>
            <a:stCxn id="57" idx="2"/>
            <a:endCxn id="50" idx="0"/>
          </p:cNvCxnSpPr>
          <p:nvPr/>
        </p:nvCxnSpPr>
        <p:spPr>
          <a:xfrm>
            <a:off x="1816635" y="1150010"/>
            <a:ext cx="2724" cy="920552"/>
          </a:xfrm>
          <a:prstGeom prst="line">
            <a:avLst/>
          </a:prstGeom>
          <a:ln w="12700">
            <a:solidFill>
              <a:srgbClr val="2038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Elipse 49"/>
          <p:cNvSpPr/>
          <p:nvPr/>
        </p:nvSpPr>
        <p:spPr>
          <a:xfrm>
            <a:off x="1459359" y="2070562"/>
            <a:ext cx="720000" cy="720000"/>
          </a:xfrm>
          <a:prstGeom prst="ellipse">
            <a:avLst/>
          </a:prstGeom>
          <a:solidFill>
            <a:srgbClr val="20386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37563" y="907201"/>
            <a:ext cx="886782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s-MX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Generación</a:t>
            </a:r>
            <a:endParaRPr lang="es-MX" sz="10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CuadroTexto 56"/>
          <p:cNvSpPr txBox="1"/>
          <p:nvPr/>
        </p:nvSpPr>
        <p:spPr>
          <a:xfrm>
            <a:off x="1344390" y="903789"/>
            <a:ext cx="944489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s-MX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Transmisión</a:t>
            </a:r>
            <a:endParaRPr lang="es-MX" sz="10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8" name="Conector recto 57"/>
          <p:cNvCxnSpPr>
            <a:stCxn id="61" idx="2"/>
            <a:endCxn id="59" idx="0"/>
          </p:cNvCxnSpPr>
          <p:nvPr/>
        </p:nvCxnSpPr>
        <p:spPr>
          <a:xfrm>
            <a:off x="3100310" y="1147531"/>
            <a:ext cx="5130" cy="1589290"/>
          </a:xfrm>
          <a:prstGeom prst="line">
            <a:avLst/>
          </a:prstGeom>
          <a:ln w="12700">
            <a:solidFill>
              <a:srgbClr val="2038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Elipse 58"/>
          <p:cNvSpPr/>
          <p:nvPr/>
        </p:nvSpPr>
        <p:spPr>
          <a:xfrm>
            <a:off x="2745440" y="2736821"/>
            <a:ext cx="720000" cy="720000"/>
          </a:xfrm>
          <a:prstGeom prst="ellipse">
            <a:avLst/>
          </a:prstGeom>
          <a:solidFill>
            <a:srgbClr val="20386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CuadroTexto 60"/>
          <p:cNvSpPr txBox="1"/>
          <p:nvPr/>
        </p:nvSpPr>
        <p:spPr>
          <a:xfrm>
            <a:off x="2634477" y="901310"/>
            <a:ext cx="93166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s-MX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Distribución</a:t>
            </a:r>
            <a:endParaRPr lang="es-MX" sz="10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4" name="Conector recto 63"/>
          <p:cNvCxnSpPr>
            <a:endCxn id="66" idx="0"/>
          </p:cNvCxnSpPr>
          <p:nvPr/>
        </p:nvCxnSpPr>
        <p:spPr>
          <a:xfrm flipH="1">
            <a:off x="4426855" y="1151907"/>
            <a:ext cx="850" cy="928019"/>
          </a:xfrm>
          <a:prstGeom prst="line">
            <a:avLst/>
          </a:prstGeom>
          <a:ln w="12700">
            <a:solidFill>
              <a:srgbClr val="2038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Elipse 65"/>
          <p:cNvSpPr/>
          <p:nvPr/>
        </p:nvSpPr>
        <p:spPr>
          <a:xfrm>
            <a:off x="4066855" y="2079926"/>
            <a:ext cx="720000" cy="720000"/>
          </a:xfrm>
          <a:prstGeom prst="ellipse">
            <a:avLst/>
          </a:prstGeom>
          <a:solidFill>
            <a:srgbClr val="20386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7" name="Conector recto 66"/>
          <p:cNvCxnSpPr/>
          <p:nvPr/>
        </p:nvCxnSpPr>
        <p:spPr>
          <a:xfrm>
            <a:off x="6315220" y="1147531"/>
            <a:ext cx="0" cy="1574036"/>
          </a:xfrm>
          <a:prstGeom prst="line">
            <a:avLst/>
          </a:prstGeom>
          <a:ln w="12700">
            <a:solidFill>
              <a:srgbClr val="2038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CuadroTexto 68"/>
          <p:cNvSpPr txBox="1"/>
          <p:nvPr/>
        </p:nvSpPr>
        <p:spPr>
          <a:xfrm>
            <a:off x="3775122" y="738149"/>
            <a:ext cx="1305165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s-MX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Comercialización /</a:t>
            </a:r>
          </a:p>
          <a:p>
            <a:pPr algn="ctr"/>
            <a:r>
              <a:rPr lang="es-MX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Suministro</a:t>
            </a:r>
            <a:endParaRPr lang="es-MX" sz="10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CuadroTexto 69"/>
          <p:cNvSpPr txBox="1"/>
          <p:nvPr/>
        </p:nvSpPr>
        <p:spPr>
          <a:xfrm>
            <a:off x="5813487" y="907201"/>
            <a:ext cx="994183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s-MX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Usuario Final</a:t>
            </a:r>
            <a:endParaRPr lang="es-MX" sz="10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object 35"/>
          <p:cNvSpPr/>
          <p:nvPr/>
        </p:nvSpPr>
        <p:spPr>
          <a:xfrm>
            <a:off x="1596936" y="2200730"/>
            <a:ext cx="435968" cy="447478"/>
          </a:xfrm>
          <a:custGeom>
            <a:avLst/>
            <a:gdLst/>
            <a:ahLst/>
            <a:cxnLst/>
            <a:rect l="l" t="t" r="r" b="b"/>
            <a:pathLst>
              <a:path w="638301" h="675005">
                <a:moveTo>
                  <a:pt x="638301" y="613435"/>
                </a:moveTo>
                <a:lnTo>
                  <a:pt x="0" y="613435"/>
                </a:lnTo>
                <a:lnTo>
                  <a:pt x="0" y="675005"/>
                </a:lnTo>
                <a:lnTo>
                  <a:pt x="638301" y="675005"/>
                </a:lnTo>
                <a:lnTo>
                  <a:pt x="638301" y="613435"/>
                </a:lnTo>
                <a:close/>
              </a:path>
              <a:path w="638301" h="675005">
                <a:moveTo>
                  <a:pt x="255993" y="403098"/>
                </a:moveTo>
                <a:lnTo>
                  <a:pt x="211518" y="403098"/>
                </a:lnTo>
                <a:lnTo>
                  <a:pt x="169557" y="613435"/>
                </a:lnTo>
                <a:lnTo>
                  <a:pt x="473570" y="613435"/>
                </a:lnTo>
                <a:lnTo>
                  <a:pt x="473435" y="612762"/>
                </a:lnTo>
                <a:lnTo>
                  <a:pt x="214147" y="612762"/>
                </a:lnTo>
                <a:lnTo>
                  <a:pt x="217271" y="597115"/>
                </a:lnTo>
                <a:lnTo>
                  <a:pt x="470311" y="597115"/>
                </a:lnTo>
                <a:lnTo>
                  <a:pt x="465787" y="574459"/>
                </a:lnTo>
                <a:lnTo>
                  <a:pt x="234416" y="574459"/>
                </a:lnTo>
                <a:lnTo>
                  <a:pt x="257149" y="551726"/>
                </a:lnTo>
                <a:lnTo>
                  <a:pt x="226352" y="551726"/>
                </a:lnTo>
                <a:lnTo>
                  <a:pt x="255993" y="403098"/>
                </a:lnTo>
                <a:close/>
              </a:path>
              <a:path w="638301" h="675005">
                <a:moveTo>
                  <a:pt x="470311" y="597115"/>
                </a:moveTo>
                <a:lnTo>
                  <a:pt x="425805" y="597115"/>
                </a:lnTo>
                <a:lnTo>
                  <a:pt x="428942" y="612762"/>
                </a:lnTo>
                <a:lnTo>
                  <a:pt x="473435" y="612762"/>
                </a:lnTo>
                <a:lnTo>
                  <a:pt x="470311" y="597115"/>
                </a:lnTo>
                <a:close/>
              </a:path>
              <a:path w="638301" h="675005">
                <a:moveTo>
                  <a:pt x="434685" y="418693"/>
                </a:moveTo>
                <a:lnTo>
                  <a:pt x="390182" y="418693"/>
                </a:lnTo>
                <a:lnTo>
                  <a:pt x="421297" y="574459"/>
                </a:lnTo>
                <a:lnTo>
                  <a:pt x="465787" y="574459"/>
                </a:lnTo>
                <a:lnTo>
                  <a:pt x="434685" y="418693"/>
                </a:lnTo>
                <a:close/>
              </a:path>
              <a:path w="638301" h="675005">
                <a:moveTo>
                  <a:pt x="431571" y="403098"/>
                </a:moveTo>
                <a:lnTo>
                  <a:pt x="374967" y="403098"/>
                </a:lnTo>
                <a:lnTo>
                  <a:pt x="226352" y="551726"/>
                </a:lnTo>
                <a:lnTo>
                  <a:pt x="257149" y="551726"/>
                </a:lnTo>
                <a:lnTo>
                  <a:pt x="390182" y="418693"/>
                </a:lnTo>
                <a:lnTo>
                  <a:pt x="434685" y="418693"/>
                </a:lnTo>
                <a:lnTo>
                  <a:pt x="431571" y="403098"/>
                </a:lnTo>
                <a:close/>
              </a:path>
              <a:path w="638301" h="675005">
                <a:moveTo>
                  <a:pt x="117589" y="311391"/>
                </a:moveTo>
                <a:lnTo>
                  <a:pt x="85877" y="311391"/>
                </a:lnTo>
                <a:lnTo>
                  <a:pt x="85877" y="403098"/>
                </a:lnTo>
                <a:lnTo>
                  <a:pt x="564565" y="403098"/>
                </a:lnTo>
                <a:lnTo>
                  <a:pt x="564565" y="381292"/>
                </a:lnTo>
                <a:lnTo>
                  <a:pt x="107645" y="381292"/>
                </a:lnTo>
                <a:lnTo>
                  <a:pt x="107645" y="368960"/>
                </a:lnTo>
                <a:lnTo>
                  <a:pt x="180059" y="342087"/>
                </a:lnTo>
                <a:lnTo>
                  <a:pt x="117589" y="342087"/>
                </a:lnTo>
                <a:lnTo>
                  <a:pt x="117589" y="311391"/>
                </a:lnTo>
                <a:close/>
              </a:path>
              <a:path w="638301" h="675005">
                <a:moveTo>
                  <a:pt x="262547" y="327660"/>
                </a:moveTo>
                <a:lnTo>
                  <a:pt x="218935" y="327660"/>
                </a:lnTo>
                <a:lnTo>
                  <a:pt x="218935" y="365963"/>
                </a:lnTo>
                <a:lnTo>
                  <a:pt x="215887" y="381292"/>
                </a:lnTo>
                <a:lnTo>
                  <a:pt x="260324" y="381292"/>
                </a:lnTo>
                <a:lnTo>
                  <a:pt x="262547" y="370217"/>
                </a:lnTo>
                <a:lnTo>
                  <a:pt x="262547" y="327660"/>
                </a:lnTo>
                <a:close/>
              </a:path>
              <a:path w="638301" h="675005">
                <a:moveTo>
                  <a:pt x="482705" y="325170"/>
                </a:moveTo>
                <a:lnTo>
                  <a:pt x="380542" y="325170"/>
                </a:lnTo>
                <a:lnTo>
                  <a:pt x="380542" y="370217"/>
                </a:lnTo>
                <a:lnTo>
                  <a:pt x="382727" y="381292"/>
                </a:lnTo>
                <a:lnTo>
                  <a:pt x="427240" y="381292"/>
                </a:lnTo>
                <a:lnTo>
                  <a:pt x="424154" y="365963"/>
                </a:lnTo>
                <a:lnTo>
                  <a:pt x="424154" y="328447"/>
                </a:lnTo>
                <a:lnTo>
                  <a:pt x="492470" y="328447"/>
                </a:lnTo>
                <a:lnTo>
                  <a:pt x="482705" y="325170"/>
                </a:lnTo>
                <a:close/>
              </a:path>
              <a:path w="638301" h="675005">
                <a:moveTo>
                  <a:pt x="492470" y="328447"/>
                </a:moveTo>
                <a:lnTo>
                  <a:pt x="424154" y="328447"/>
                </a:lnTo>
                <a:lnTo>
                  <a:pt x="542785" y="368261"/>
                </a:lnTo>
                <a:lnTo>
                  <a:pt x="542785" y="381292"/>
                </a:lnTo>
                <a:lnTo>
                  <a:pt x="564565" y="381292"/>
                </a:lnTo>
                <a:lnTo>
                  <a:pt x="564565" y="341998"/>
                </a:lnTo>
                <a:lnTo>
                  <a:pt x="532853" y="341998"/>
                </a:lnTo>
                <a:lnTo>
                  <a:pt x="492470" y="328447"/>
                </a:lnTo>
                <a:close/>
              </a:path>
              <a:path w="638301" h="675005">
                <a:moveTo>
                  <a:pt x="262547" y="170611"/>
                </a:moveTo>
                <a:lnTo>
                  <a:pt x="218935" y="170611"/>
                </a:lnTo>
                <a:lnTo>
                  <a:pt x="218935" y="304457"/>
                </a:lnTo>
                <a:lnTo>
                  <a:pt x="117589" y="342087"/>
                </a:lnTo>
                <a:lnTo>
                  <a:pt x="180059" y="342087"/>
                </a:lnTo>
                <a:lnTo>
                  <a:pt x="218935" y="327660"/>
                </a:lnTo>
                <a:lnTo>
                  <a:pt x="262547" y="327660"/>
                </a:lnTo>
                <a:lnTo>
                  <a:pt x="262547" y="325170"/>
                </a:lnTo>
                <a:lnTo>
                  <a:pt x="482705" y="325170"/>
                </a:lnTo>
                <a:lnTo>
                  <a:pt x="424154" y="305523"/>
                </a:lnTo>
                <a:lnTo>
                  <a:pt x="424154" y="303364"/>
                </a:lnTo>
                <a:lnTo>
                  <a:pt x="271475" y="303364"/>
                </a:lnTo>
                <a:lnTo>
                  <a:pt x="293420" y="281419"/>
                </a:lnTo>
                <a:lnTo>
                  <a:pt x="262547" y="281419"/>
                </a:lnTo>
                <a:lnTo>
                  <a:pt x="262547" y="170611"/>
                </a:lnTo>
                <a:close/>
              </a:path>
              <a:path w="638301" h="675005">
                <a:moveTo>
                  <a:pt x="564565" y="311391"/>
                </a:moveTo>
                <a:lnTo>
                  <a:pt x="532853" y="311391"/>
                </a:lnTo>
                <a:lnTo>
                  <a:pt x="532853" y="341998"/>
                </a:lnTo>
                <a:lnTo>
                  <a:pt x="564565" y="341998"/>
                </a:lnTo>
                <a:lnTo>
                  <a:pt x="564565" y="311391"/>
                </a:lnTo>
                <a:close/>
              </a:path>
              <a:path w="638301" h="675005">
                <a:moveTo>
                  <a:pt x="424154" y="194297"/>
                </a:moveTo>
                <a:lnTo>
                  <a:pt x="380542" y="194297"/>
                </a:lnTo>
                <a:lnTo>
                  <a:pt x="380542" y="303364"/>
                </a:lnTo>
                <a:lnTo>
                  <a:pt x="424154" y="303364"/>
                </a:lnTo>
                <a:lnTo>
                  <a:pt x="424154" y="194297"/>
                </a:lnTo>
                <a:close/>
              </a:path>
              <a:path w="638301" h="675005">
                <a:moveTo>
                  <a:pt x="424154" y="170611"/>
                </a:moveTo>
                <a:lnTo>
                  <a:pt x="373354" y="170611"/>
                </a:lnTo>
                <a:lnTo>
                  <a:pt x="262547" y="281419"/>
                </a:lnTo>
                <a:lnTo>
                  <a:pt x="293420" y="281419"/>
                </a:lnTo>
                <a:lnTo>
                  <a:pt x="380542" y="194297"/>
                </a:lnTo>
                <a:lnTo>
                  <a:pt x="424154" y="194297"/>
                </a:lnTo>
                <a:lnTo>
                  <a:pt x="424154" y="170611"/>
                </a:lnTo>
                <a:close/>
              </a:path>
              <a:path w="638301" h="675005">
                <a:moveTo>
                  <a:pt x="114642" y="79883"/>
                </a:moveTo>
                <a:lnTo>
                  <a:pt x="82854" y="79883"/>
                </a:lnTo>
                <a:lnTo>
                  <a:pt x="82854" y="170611"/>
                </a:lnTo>
                <a:lnTo>
                  <a:pt x="572541" y="170611"/>
                </a:lnTo>
                <a:lnTo>
                  <a:pt x="572541" y="148805"/>
                </a:lnTo>
                <a:lnTo>
                  <a:pt x="104711" y="148805"/>
                </a:lnTo>
                <a:lnTo>
                  <a:pt x="104711" y="136474"/>
                </a:lnTo>
                <a:lnTo>
                  <a:pt x="177041" y="109613"/>
                </a:lnTo>
                <a:lnTo>
                  <a:pt x="114642" y="109613"/>
                </a:lnTo>
                <a:lnTo>
                  <a:pt x="114642" y="79883"/>
                </a:lnTo>
                <a:close/>
              </a:path>
              <a:path w="638301" h="675005">
                <a:moveTo>
                  <a:pt x="424154" y="94056"/>
                </a:moveTo>
                <a:lnTo>
                  <a:pt x="218935" y="94056"/>
                </a:lnTo>
                <a:lnTo>
                  <a:pt x="218935" y="148805"/>
                </a:lnTo>
                <a:lnTo>
                  <a:pt x="262547" y="148805"/>
                </a:lnTo>
                <a:lnTo>
                  <a:pt x="262547" y="114515"/>
                </a:lnTo>
                <a:lnTo>
                  <a:pt x="424154" y="114515"/>
                </a:lnTo>
                <a:lnTo>
                  <a:pt x="424154" y="94056"/>
                </a:lnTo>
                <a:close/>
              </a:path>
              <a:path w="638301" h="675005">
                <a:moveTo>
                  <a:pt x="424154" y="114515"/>
                </a:moveTo>
                <a:lnTo>
                  <a:pt x="380542" y="114515"/>
                </a:lnTo>
                <a:lnTo>
                  <a:pt x="380542" y="148805"/>
                </a:lnTo>
                <a:lnTo>
                  <a:pt x="424154" y="148805"/>
                </a:lnTo>
                <a:lnTo>
                  <a:pt x="424154" y="114515"/>
                </a:lnTo>
                <a:close/>
              </a:path>
              <a:path w="638301" h="675005">
                <a:moveTo>
                  <a:pt x="492511" y="93306"/>
                </a:moveTo>
                <a:lnTo>
                  <a:pt x="424154" y="93306"/>
                </a:lnTo>
                <a:lnTo>
                  <a:pt x="550697" y="135775"/>
                </a:lnTo>
                <a:lnTo>
                  <a:pt x="550697" y="148805"/>
                </a:lnTo>
                <a:lnTo>
                  <a:pt x="572541" y="148805"/>
                </a:lnTo>
                <a:lnTo>
                  <a:pt x="572541" y="109499"/>
                </a:lnTo>
                <a:lnTo>
                  <a:pt x="540753" y="109499"/>
                </a:lnTo>
                <a:lnTo>
                  <a:pt x="492511" y="93306"/>
                </a:lnTo>
                <a:close/>
              </a:path>
              <a:path w="638301" h="675005">
                <a:moveTo>
                  <a:pt x="425742" y="70878"/>
                </a:moveTo>
                <a:lnTo>
                  <a:pt x="218935" y="70878"/>
                </a:lnTo>
                <a:lnTo>
                  <a:pt x="114642" y="109613"/>
                </a:lnTo>
                <a:lnTo>
                  <a:pt x="177041" y="109613"/>
                </a:lnTo>
                <a:lnTo>
                  <a:pt x="218935" y="94056"/>
                </a:lnTo>
                <a:lnTo>
                  <a:pt x="424154" y="94056"/>
                </a:lnTo>
                <a:lnTo>
                  <a:pt x="424154" y="93306"/>
                </a:lnTo>
                <a:lnTo>
                  <a:pt x="492511" y="93306"/>
                </a:lnTo>
                <a:lnTo>
                  <a:pt x="425742" y="70878"/>
                </a:lnTo>
                <a:close/>
              </a:path>
              <a:path w="638301" h="675005">
                <a:moveTo>
                  <a:pt x="572541" y="79883"/>
                </a:moveTo>
                <a:lnTo>
                  <a:pt x="540753" y="79883"/>
                </a:lnTo>
                <a:lnTo>
                  <a:pt x="540753" y="109499"/>
                </a:lnTo>
                <a:lnTo>
                  <a:pt x="572541" y="109499"/>
                </a:lnTo>
                <a:lnTo>
                  <a:pt x="572541" y="79883"/>
                </a:lnTo>
                <a:close/>
              </a:path>
              <a:path w="638301" h="675005">
                <a:moveTo>
                  <a:pt x="379488" y="0"/>
                </a:moveTo>
                <a:lnTo>
                  <a:pt x="265379" y="0"/>
                </a:lnTo>
                <a:lnTo>
                  <a:pt x="219430" y="70878"/>
                </a:lnTo>
                <a:lnTo>
                  <a:pt x="425437" y="70878"/>
                </a:lnTo>
                <a:lnTo>
                  <a:pt x="423140" y="67335"/>
                </a:lnTo>
                <a:lnTo>
                  <a:pt x="260591" y="67335"/>
                </a:lnTo>
                <a:lnTo>
                  <a:pt x="282994" y="32727"/>
                </a:lnTo>
                <a:lnTo>
                  <a:pt x="400705" y="32727"/>
                </a:lnTo>
                <a:lnTo>
                  <a:pt x="379488" y="0"/>
                </a:lnTo>
                <a:close/>
              </a:path>
              <a:path w="638301" h="675005">
                <a:moveTo>
                  <a:pt x="400705" y="32727"/>
                </a:moveTo>
                <a:lnTo>
                  <a:pt x="361822" y="32727"/>
                </a:lnTo>
                <a:lnTo>
                  <a:pt x="384238" y="67335"/>
                </a:lnTo>
                <a:lnTo>
                  <a:pt x="423140" y="67335"/>
                </a:lnTo>
                <a:lnTo>
                  <a:pt x="400705" y="32727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7" name="63 Grupo"/>
          <p:cNvGrpSpPr/>
          <p:nvPr/>
        </p:nvGrpSpPr>
        <p:grpSpPr>
          <a:xfrm>
            <a:off x="2910994" y="2849818"/>
            <a:ext cx="378631" cy="444639"/>
            <a:chOff x="5035237" y="1492614"/>
            <a:chExt cx="503958" cy="591814"/>
          </a:xfrm>
          <a:solidFill>
            <a:schemeClr val="bg1"/>
          </a:solidFill>
        </p:grpSpPr>
        <p:sp>
          <p:nvSpPr>
            <p:cNvPr id="78" name="object 36"/>
            <p:cNvSpPr/>
            <p:nvPr/>
          </p:nvSpPr>
          <p:spPr>
            <a:xfrm>
              <a:off x="5142631" y="1492614"/>
              <a:ext cx="43988" cy="18557"/>
            </a:xfrm>
            <a:custGeom>
              <a:avLst/>
              <a:gdLst/>
              <a:ahLst/>
              <a:cxnLst/>
              <a:rect l="l" t="t" r="r" b="b"/>
              <a:pathLst>
                <a:path w="48387" h="21031">
                  <a:moveTo>
                    <a:pt x="44030" y="0"/>
                  </a:moveTo>
                  <a:lnTo>
                    <a:pt x="4356" y="0"/>
                  </a:lnTo>
                  <a:lnTo>
                    <a:pt x="0" y="4356"/>
                  </a:lnTo>
                  <a:lnTo>
                    <a:pt x="0" y="16675"/>
                  </a:lnTo>
                  <a:lnTo>
                    <a:pt x="4356" y="21031"/>
                  </a:lnTo>
                  <a:lnTo>
                    <a:pt x="44030" y="21031"/>
                  </a:lnTo>
                  <a:lnTo>
                    <a:pt x="48386" y="16675"/>
                  </a:lnTo>
                  <a:lnTo>
                    <a:pt x="48386" y="4356"/>
                  </a:lnTo>
                  <a:lnTo>
                    <a:pt x="44030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>
              <a:noAutofit/>
            </a:bodyPr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9" name="object 37"/>
            <p:cNvSpPr/>
            <p:nvPr/>
          </p:nvSpPr>
          <p:spPr>
            <a:xfrm>
              <a:off x="5127804" y="1518727"/>
              <a:ext cx="73636" cy="18557"/>
            </a:xfrm>
            <a:custGeom>
              <a:avLst/>
              <a:gdLst/>
              <a:ahLst/>
              <a:cxnLst/>
              <a:rect l="l" t="t" r="r" b="b"/>
              <a:pathLst>
                <a:path w="81000" h="21031">
                  <a:moveTo>
                    <a:pt x="76644" y="0"/>
                  </a:moveTo>
                  <a:lnTo>
                    <a:pt x="4356" y="0"/>
                  </a:lnTo>
                  <a:lnTo>
                    <a:pt x="0" y="4356"/>
                  </a:lnTo>
                  <a:lnTo>
                    <a:pt x="0" y="16675"/>
                  </a:lnTo>
                  <a:lnTo>
                    <a:pt x="4356" y="21031"/>
                  </a:lnTo>
                  <a:lnTo>
                    <a:pt x="76644" y="21031"/>
                  </a:lnTo>
                  <a:lnTo>
                    <a:pt x="81000" y="16675"/>
                  </a:lnTo>
                  <a:lnTo>
                    <a:pt x="81000" y="4356"/>
                  </a:lnTo>
                  <a:lnTo>
                    <a:pt x="76644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>
              <a:noAutofit/>
            </a:bodyPr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0" name="object 38"/>
            <p:cNvSpPr/>
            <p:nvPr/>
          </p:nvSpPr>
          <p:spPr>
            <a:xfrm>
              <a:off x="5127804" y="1544841"/>
              <a:ext cx="73636" cy="18557"/>
            </a:xfrm>
            <a:custGeom>
              <a:avLst/>
              <a:gdLst/>
              <a:ahLst/>
              <a:cxnLst/>
              <a:rect l="l" t="t" r="r" b="b"/>
              <a:pathLst>
                <a:path w="81000" h="21031">
                  <a:moveTo>
                    <a:pt x="76644" y="0"/>
                  </a:moveTo>
                  <a:lnTo>
                    <a:pt x="4356" y="0"/>
                  </a:lnTo>
                  <a:lnTo>
                    <a:pt x="0" y="4356"/>
                  </a:lnTo>
                  <a:lnTo>
                    <a:pt x="0" y="16675"/>
                  </a:lnTo>
                  <a:lnTo>
                    <a:pt x="4356" y="21031"/>
                  </a:lnTo>
                  <a:lnTo>
                    <a:pt x="76644" y="21031"/>
                  </a:lnTo>
                  <a:lnTo>
                    <a:pt x="81000" y="16675"/>
                  </a:lnTo>
                  <a:lnTo>
                    <a:pt x="81000" y="4356"/>
                  </a:lnTo>
                  <a:lnTo>
                    <a:pt x="76644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>
              <a:noAutofit/>
            </a:bodyPr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1" name="object 39"/>
            <p:cNvSpPr/>
            <p:nvPr/>
          </p:nvSpPr>
          <p:spPr>
            <a:xfrm>
              <a:off x="5127804" y="1570954"/>
              <a:ext cx="73636" cy="18557"/>
            </a:xfrm>
            <a:custGeom>
              <a:avLst/>
              <a:gdLst/>
              <a:ahLst/>
              <a:cxnLst/>
              <a:rect l="l" t="t" r="r" b="b"/>
              <a:pathLst>
                <a:path w="81000" h="21031">
                  <a:moveTo>
                    <a:pt x="76644" y="0"/>
                  </a:moveTo>
                  <a:lnTo>
                    <a:pt x="4356" y="0"/>
                  </a:lnTo>
                  <a:lnTo>
                    <a:pt x="0" y="4356"/>
                  </a:lnTo>
                  <a:lnTo>
                    <a:pt x="0" y="16675"/>
                  </a:lnTo>
                  <a:lnTo>
                    <a:pt x="4356" y="21031"/>
                  </a:lnTo>
                  <a:lnTo>
                    <a:pt x="76644" y="21031"/>
                  </a:lnTo>
                  <a:lnTo>
                    <a:pt x="81000" y="16675"/>
                  </a:lnTo>
                  <a:lnTo>
                    <a:pt x="81000" y="4356"/>
                  </a:lnTo>
                  <a:lnTo>
                    <a:pt x="76644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>
              <a:noAutofit/>
            </a:bodyPr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" name="object 40"/>
            <p:cNvSpPr/>
            <p:nvPr/>
          </p:nvSpPr>
          <p:spPr>
            <a:xfrm>
              <a:off x="5142631" y="1597067"/>
              <a:ext cx="43988" cy="18557"/>
            </a:xfrm>
            <a:custGeom>
              <a:avLst/>
              <a:gdLst/>
              <a:ahLst/>
              <a:cxnLst/>
              <a:rect l="l" t="t" r="r" b="b"/>
              <a:pathLst>
                <a:path w="48387" h="21031">
                  <a:moveTo>
                    <a:pt x="44030" y="0"/>
                  </a:moveTo>
                  <a:lnTo>
                    <a:pt x="4356" y="0"/>
                  </a:lnTo>
                  <a:lnTo>
                    <a:pt x="0" y="4356"/>
                  </a:lnTo>
                  <a:lnTo>
                    <a:pt x="0" y="16675"/>
                  </a:lnTo>
                  <a:lnTo>
                    <a:pt x="4356" y="21031"/>
                  </a:lnTo>
                  <a:lnTo>
                    <a:pt x="44030" y="21031"/>
                  </a:lnTo>
                  <a:lnTo>
                    <a:pt x="48386" y="16675"/>
                  </a:lnTo>
                  <a:lnTo>
                    <a:pt x="48386" y="4356"/>
                  </a:lnTo>
                  <a:lnTo>
                    <a:pt x="44030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>
              <a:noAutofit/>
            </a:bodyPr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3" name="object 41"/>
            <p:cNvSpPr/>
            <p:nvPr/>
          </p:nvSpPr>
          <p:spPr>
            <a:xfrm>
              <a:off x="5265221" y="1492614"/>
              <a:ext cx="43988" cy="18557"/>
            </a:xfrm>
            <a:custGeom>
              <a:avLst/>
              <a:gdLst/>
              <a:ahLst/>
              <a:cxnLst/>
              <a:rect l="l" t="t" r="r" b="b"/>
              <a:pathLst>
                <a:path w="48387" h="21031">
                  <a:moveTo>
                    <a:pt x="44030" y="0"/>
                  </a:moveTo>
                  <a:lnTo>
                    <a:pt x="4356" y="0"/>
                  </a:lnTo>
                  <a:lnTo>
                    <a:pt x="0" y="4356"/>
                  </a:lnTo>
                  <a:lnTo>
                    <a:pt x="0" y="16675"/>
                  </a:lnTo>
                  <a:lnTo>
                    <a:pt x="4356" y="21031"/>
                  </a:lnTo>
                  <a:lnTo>
                    <a:pt x="44030" y="21031"/>
                  </a:lnTo>
                  <a:lnTo>
                    <a:pt x="48386" y="16675"/>
                  </a:lnTo>
                  <a:lnTo>
                    <a:pt x="48386" y="4356"/>
                  </a:lnTo>
                  <a:lnTo>
                    <a:pt x="44030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>
              <a:noAutofit/>
            </a:bodyPr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4" name="object 42"/>
            <p:cNvSpPr/>
            <p:nvPr/>
          </p:nvSpPr>
          <p:spPr>
            <a:xfrm>
              <a:off x="5250395" y="1518727"/>
              <a:ext cx="73636" cy="18557"/>
            </a:xfrm>
            <a:custGeom>
              <a:avLst/>
              <a:gdLst/>
              <a:ahLst/>
              <a:cxnLst/>
              <a:rect l="l" t="t" r="r" b="b"/>
              <a:pathLst>
                <a:path w="81000" h="21031">
                  <a:moveTo>
                    <a:pt x="76644" y="0"/>
                  </a:moveTo>
                  <a:lnTo>
                    <a:pt x="4356" y="0"/>
                  </a:lnTo>
                  <a:lnTo>
                    <a:pt x="0" y="4356"/>
                  </a:lnTo>
                  <a:lnTo>
                    <a:pt x="0" y="16675"/>
                  </a:lnTo>
                  <a:lnTo>
                    <a:pt x="4356" y="21031"/>
                  </a:lnTo>
                  <a:lnTo>
                    <a:pt x="76644" y="21031"/>
                  </a:lnTo>
                  <a:lnTo>
                    <a:pt x="81000" y="16675"/>
                  </a:lnTo>
                  <a:lnTo>
                    <a:pt x="81000" y="4356"/>
                  </a:lnTo>
                  <a:lnTo>
                    <a:pt x="76644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>
              <a:noAutofit/>
            </a:bodyPr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5" name="object 43"/>
            <p:cNvSpPr/>
            <p:nvPr/>
          </p:nvSpPr>
          <p:spPr>
            <a:xfrm>
              <a:off x="5250395" y="1544841"/>
              <a:ext cx="73636" cy="18557"/>
            </a:xfrm>
            <a:custGeom>
              <a:avLst/>
              <a:gdLst/>
              <a:ahLst/>
              <a:cxnLst/>
              <a:rect l="l" t="t" r="r" b="b"/>
              <a:pathLst>
                <a:path w="81000" h="21031">
                  <a:moveTo>
                    <a:pt x="76644" y="0"/>
                  </a:moveTo>
                  <a:lnTo>
                    <a:pt x="4356" y="0"/>
                  </a:lnTo>
                  <a:lnTo>
                    <a:pt x="0" y="4356"/>
                  </a:lnTo>
                  <a:lnTo>
                    <a:pt x="0" y="16675"/>
                  </a:lnTo>
                  <a:lnTo>
                    <a:pt x="4356" y="21031"/>
                  </a:lnTo>
                  <a:lnTo>
                    <a:pt x="76644" y="21031"/>
                  </a:lnTo>
                  <a:lnTo>
                    <a:pt x="81000" y="16675"/>
                  </a:lnTo>
                  <a:lnTo>
                    <a:pt x="81000" y="4356"/>
                  </a:lnTo>
                  <a:lnTo>
                    <a:pt x="76644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>
              <a:noAutofit/>
            </a:bodyPr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" name="object 44"/>
            <p:cNvSpPr/>
            <p:nvPr/>
          </p:nvSpPr>
          <p:spPr>
            <a:xfrm>
              <a:off x="5250395" y="1570954"/>
              <a:ext cx="73636" cy="18557"/>
            </a:xfrm>
            <a:custGeom>
              <a:avLst/>
              <a:gdLst/>
              <a:ahLst/>
              <a:cxnLst/>
              <a:rect l="l" t="t" r="r" b="b"/>
              <a:pathLst>
                <a:path w="81000" h="21031">
                  <a:moveTo>
                    <a:pt x="76644" y="0"/>
                  </a:moveTo>
                  <a:lnTo>
                    <a:pt x="4356" y="0"/>
                  </a:lnTo>
                  <a:lnTo>
                    <a:pt x="0" y="4356"/>
                  </a:lnTo>
                  <a:lnTo>
                    <a:pt x="0" y="16675"/>
                  </a:lnTo>
                  <a:lnTo>
                    <a:pt x="4356" y="21031"/>
                  </a:lnTo>
                  <a:lnTo>
                    <a:pt x="76644" y="21031"/>
                  </a:lnTo>
                  <a:lnTo>
                    <a:pt x="81000" y="16675"/>
                  </a:lnTo>
                  <a:lnTo>
                    <a:pt x="81000" y="4356"/>
                  </a:lnTo>
                  <a:lnTo>
                    <a:pt x="76644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>
              <a:noAutofit/>
            </a:bodyPr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7" name="object 45"/>
            <p:cNvSpPr/>
            <p:nvPr/>
          </p:nvSpPr>
          <p:spPr>
            <a:xfrm>
              <a:off x="5265221" y="1597067"/>
              <a:ext cx="43988" cy="18557"/>
            </a:xfrm>
            <a:custGeom>
              <a:avLst/>
              <a:gdLst/>
              <a:ahLst/>
              <a:cxnLst/>
              <a:rect l="l" t="t" r="r" b="b"/>
              <a:pathLst>
                <a:path w="48387" h="21031">
                  <a:moveTo>
                    <a:pt x="44030" y="0"/>
                  </a:moveTo>
                  <a:lnTo>
                    <a:pt x="4356" y="0"/>
                  </a:lnTo>
                  <a:lnTo>
                    <a:pt x="0" y="4356"/>
                  </a:lnTo>
                  <a:lnTo>
                    <a:pt x="0" y="16675"/>
                  </a:lnTo>
                  <a:lnTo>
                    <a:pt x="4356" y="21031"/>
                  </a:lnTo>
                  <a:lnTo>
                    <a:pt x="44030" y="21031"/>
                  </a:lnTo>
                  <a:lnTo>
                    <a:pt x="48386" y="16675"/>
                  </a:lnTo>
                  <a:lnTo>
                    <a:pt x="48386" y="4356"/>
                  </a:lnTo>
                  <a:lnTo>
                    <a:pt x="44030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>
              <a:noAutofit/>
            </a:bodyPr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" name="object 46"/>
            <p:cNvSpPr/>
            <p:nvPr/>
          </p:nvSpPr>
          <p:spPr>
            <a:xfrm>
              <a:off x="5387813" y="1492614"/>
              <a:ext cx="43988" cy="18557"/>
            </a:xfrm>
            <a:custGeom>
              <a:avLst/>
              <a:gdLst/>
              <a:ahLst/>
              <a:cxnLst/>
              <a:rect l="l" t="t" r="r" b="b"/>
              <a:pathLst>
                <a:path w="48387" h="21031">
                  <a:moveTo>
                    <a:pt x="44030" y="0"/>
                  </a:moveTo>
                  <a:lnTo>
                    <a:pt x="4356" y="0"/>
                  </a:lnTo>
                  <a:lnTo>
                    <a:pt x="0" y="4356"/>
                  </a:lnTo>
                  <a:lnTo>
                    <a:pt x="0" y="16675"/>
                  </a:lnTo>
                  <a:lnTo>
                    <a:pt x="4356" y="21031"/>
                  </a:lnTo>
                  <a:lnTo>
                    <a:pt x="44030" y="21031"/>
                  </a:lnTo>
                  <a:lnTo>
                    <a:pt x="48386" y="16675"/>
                  </a:lnTo>
                  <a:lnTo>
                    <a:pt x="48386" y="4356"/>
                  </a:lnTo>
                  <a:lnTo>
                    <a:pt x="44030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>
              <a:noAutofit/>
            </a:bodyPr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9" name="object 47"/>
            <p:cNvSpPr/>
            <p:nvPr/>
          </p:nvSpPr>
          <p:spPr>
            <a:xfrm>
              <a:off x="5372987" y="1518727"/>
              <a:ext cx="73636" cy="18557"/>
            </a:xfrm>
            <a:custGeom>
              <a:avLst/>
              <a:gdLst/>
              <a:ahLst/>
              <a:cxnLst/>
              <a:rect l="l" t="t" r="r" b="b"/>
              <a:pathLst>
                <a:path w="81000" h="21031">
                  <a:moveTo>
                    <a:pt x="76644" y="0"/>
                  </a:moveTo>
                  <a:lnTo>
                    <a:pt x="4356" y="0"/>
                  </a:lnTo>
                  <a:lnTo>
                    <a:pt x="0" y="4356"/>
                  </a:lnTo>
                  <a:lnTo>
                    <a:pt x="0" y="16675"/>
                  </a:lnTo>
                  <a:lnTo>
                    <a:pt x="4356" y="21031"/>
                  </a:lnTo>
                  <a:lnTo>
                    <a:pt x="76644" y="21031"/>
                  </a:lnTo>
                  <a:lnTo>
                    <a:pt x="81000" y="16675"/>
                  </a:lnTo>
                  <a:lnTo>
                    <a:pt x="81000" y="4356"/>
                  </a:lnTo>
                  <a:lnTo>
                    <a:pt x="76644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>
              <a:noAutofit/>
            </a:bodyPr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3" name="object 48"/>
            <p:cNvSpPr/>
            <p:nvPr/>
          </p:nvSpPr>
          <p:spPr>
            <a:xfrm>
              <a:off x="5372987" y="1544841"/>
              <a:ext cx="73636" cy="18557"/>
            </a:xfrm>
            <a:custGeom>
              <a:avLst/>
              <a:gdLst/>
              <a:ahLst/>
              <a:cxnLst/>
              <a:rect l="l" t="t" r="r" b="b"/>
              <a:pathLst>
                <a:path w="81000" h="21031">
                  <a:moveTo>
                    <a:pt x="76644" y="0"/>
                  </a:moveTo>
                  <a:lnTo>
                    <a:pt x="4356" y="0"/>
                  </a:lnTo>
                  <a:lnTo>
                    <a:pt x="0" y="4356"/>
                  </a:lnTo>
                  <a:lnTo>
                    <a:pt x="0" y="16675"/>
                  </a:lnTo>
                  <a:lnTo>
                    <a:pt x="4356" y="21031"/>
                  </a:lnTo>
                  <a:lnTo>
                    <a:pt x="76644" y="21031"/>
                  </a:lnTo>
                  <a:lnTo>
                    <a:pt x="81000" y="16675"/>
                  </a:lnTo>
                  <a:lnTo>
                    <a:pt x="81000" y="4356"/>
                  </a:lnTo>
                  <a:lnTo>
                    <a:pt x="76644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>
              <a:noAutofit/>
            </a:bodyPr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4" name="object 49"/>
            <p:cNvSpPr/>
            <p:nvPr/>
          </p:nvSpPr>
          <p:spPr>
            <a:xfrm>
              <a:off x="5372987" y="1570954"/>
              <a:ext cx="73636" cy="18557"/>
            </a:xfrm>
            <a:custGeom>
              <a:avLst/>
              <a:gdLst/>
              <a:ahLst/>
              <a:cxnLst/>
              <a:rect l="l" t="t" r="r" b="b"/>
              <a:pathLst>
                <a:path w="81000" h="21031">
                  <a:moveTo>
                    <a:pt x="76644" y="0"/>
                  </a:moveTo>
                  <a:lnTo>
                    <a:pt x="4356" y="0"/>
                  </a:lnTo>
                  <a:lnTo>
                    <a:pt x="0" y="4356"/>
                  </a:lnTo>
                  <a:lnTo>
                    <a:pt x="0" y="16675"/>
                  </a:lnTo>
                  <a:lnTo>
                    <a:pt x="4356" y="21031"/>
                  </a:lnTo>
                  <a:lnTo>
                    <a:pt x="76644" y="21031"/>
                  </a:lnTo>
                  <a:lnTo>
                    <a:pt x="81000" y="16675"/>
                  </a:lnTo>
                  <a:lnTo>
                    <a:pt x="81000" y="4356"/>
                  </a:lnTo>
                  <a:lnTo>
                    <a:pt x="76644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>
              <a:noAutofit/>
            </a:bodyPr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6" name="object 50"/>
            <p:cNvSpPr/>
            <p:nvPr/>
          </p:nvSpPr>
          <p:spPr>
            <a:xfrm>
              <a:off x="5387813" y="1597067"/>
              <a:ext cx="43988" cy="18557"/>
            </a:xfrm>
            <a:custGeom>
              <a:avLst/>
              <a:gdLst/>
              <a:ahLst/>
              <a:cxnLst/>
              <a:rect l="l" t="t" r="r" b="b"/>
              <a:pathLst>
                <a:path w="48387" h="21031">
                  <a:moveTo>
                    <a:pt x="44030" y="0"/>
                  </a:moveTo>
                  <a:lnTo>
                    <a:pt x="4356" y="0"/>
                  </a:lnTo>
                  <a:lnTo>
                    <a:pt x="0" y="4356"/>
                  </a:lnTo>
                  <a:lnTo>
                    <a:pt x="0" y="16675"/>
                  </a:lnTo>
                  <a:lnTo>
                    <a:pt x="4356" y="21031"/>
                  </a:lnTo>
                  <a:lnTo>
                    <a:pt x="44030" y="21031"/>
                  </a:lnTo>
                  <a:lnTo>
                    <a:pt x="48386" y="16675"/>
                  </a:lnTo>
                  <a:lnTo>
                    <a:pt x="48386" y="4356"/>
                  </a:lnTo>
                  <a:lnTo>
                    <a:pt x="44030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>
              <a:noAutofit/>
            </a:bodyPr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7" name="object 51"/>
            <p:cNvSpPr/>
            <p:nvPr/>
          </p:nvSpPr>
          <p:spPr>
            <a:xfrm>
              <a:off x="5035237" y="2084428"/>
              <a:ext cx="503958" cy="0"/>
            </a:xfrm>
            <a:custGeom>
              <a:avLst/>
              <a:gdLst/>
              <a:ahLst/>
              <a:cxnLst/>
              <a:rect l="l" t="t" r="r" b="b"/>
              <a:pathLst>
                <a:path w="554354">
                  <a:moveTo>
                    <a:pt x="0" y="0"/>
                  </a:moveTo>
                  <a:lnTo>
                    <a:pt x="554354" y="0"/>
                  </a:lnTo>
                </a:path>
              </a:pathLst>
            </a:custGeom>
            <a:grpFill/>
            <a:ln w="54254">
              <a:solidFill>
                <a:srgbClr val="FFFFF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8" name="object 52"/>
            <p:cNvSpPr/>
            <p:nvPr/>
          </p:nvSpPr>
          <p:spPr>
            <a:xfrm>
              <a:off x="5076004" y="1640252"/>
              <a:ext cx="422436" cy="401014"/>
            </a:xfrm>
            <a:custGeom>
              <a:avLst/>
              <a:gdLst/>
              <a:ahLst/>
              <a:cxnLst/>
              <a:rect l="l" t="t" r="r" b="b"/>
              <a:pathLst>
                <a:path w="464680" h="454482">
                  <a:moveTo>
                    <a:pt x="464680" y="0"/>
                  </a:moveTo>
                  <a:lnTo>
                    <a:pt x="0" y="0"/>
                  </a:lnTo>
                  <a:lnTo>
                    <a:pt x="0" y="454482"/>
                  </a:lnTo>
                  <a:lnTo>
                    <a:pt x="464680" y="454482"/>
                  </a:lnTo>
                  <a:lnTo>
                    <a:pt x="464680" y="363220"/>
                  </a:lnTo>
                  <a:lnTo>
                    <a:pt x="207276" y="363220"/>
                  </a:lnTo>
                  <a:lnTo>
                    <a:pt x="233337" y="236931"/>
                  </a:lnTo>
                  <a:lnTo>
                    <a:pt x="133108" y="236931"/>
                  </a:lnTo>
                  <a:lnTo>
                    <a:pt x="181216" y="90601"/>
                  </a:lnTo>
                  <a:lnTo>
                    <a:pt x="464680" y="90601"/>
                  </a:lnTo>
                  <a:lnTo>
                    <a:pt x="464680" y="0"/>
                  </a:lnTo>
                  <a:close/>
                </a:path>
                <a:path w="464680" h="454482">
                  <a:moveTo>
                    <a:pt x="464680" y="90601"/>
                  </a:moveTo>
                  <a:lnTo>
                    <a:pt x="279438" y="90601"/>
                  </a:lnTo>
                  <a:lnTo>
                    <a:pt x="245364" y="178803"/>
                  </a:lnTo>
                  <a:lnTo>
                    <a:pt x="331558" y="178803"/>
                  </a:lnTo>
                  <a:lnTo>
                    <a:pt x="207276" y="363220"/>
                  </a:lnTo>
                  <a:lnTo>
                    <a:pt x="464680" y="363220"/>
                  </a:lnTo>
                  <a:lnTo>
                    <a:pt x="464680" y="90601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>
              <a:noAutofit/>
            </a:bodyPr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9" name="object 54"/>
          <p:cNvSpPr/>
          <p:nvPr/>
        </p:nvSpPr>
        <p:spPr>
          <a:xfrm>
            <a:off x="4145812" y="2219448"/>
            <a:ext cx="494043" cy="415162"/>
          </a:xfrm>
          <a:custGeom>
            <a:avLst/>
            <a:gdLst/>
            <a:ahLst/>
            <a:cxnLst/>
            <a:rect l="l" t="t" r="r" b="b"/>
            <a:pathLst>
              <a:path w="723328" h="626259">
                <a:moveTo>
                  <a:pt x="521703" y="338986"/>
                </a:moveTo>
                <a:lnTo>
                  <a:pt x="336778" y="444650"/>
                </a:lnTo>
                <a:lnTo>
                  <a:pt x="336934" y="594772"/>
                </a:lnTo>
                <a:lnTo>
                  <a:pt x="340382" y="603212"/>
                </a:lnTo>
                <a:lnTo>
                  <a:pt x="390009" y="625152"/>
                </a:lnTo>
                <a:lnTo>
                  <a:pt x="408686" y="626259"/>
                </a:lnTo>
                <a:lnTo>
                  <a:pt x="426770" y="624847"/>
                </a:lnTo>
                <a:lnTo>
                  <a:pt x="467262" y="609276"/>
                </a:lnTo>
                <a:lnTo>
                  <a:pt x="476478" y="446797"/>
                </a:lnTo>
                <a:lnTo>
                  <a:pt x="600452" y="446797"/>
                </a:lnTo>
                <a:lnTo>
                  <a:pt x="603781" y="440314"/>
                </a:lnTo>
                <a:lnTo>
                  <a:pt x="609027" y="425931"/>
                </a:lnTo>
                <a:lnTo>
                  <a:pt x="611532" y="412526"/>
                </a:lnTo>
                <a:lnTo>
                  <a:pt x="611255" y="400827"/>
                </a:lnTo>
                <a:lnTo>
                  <a:pt x="608157" y="391561"/>
                </a:lnTo>
                <a:lnTo>
                  <a:pt x="602195" y="385456"/>
                </a:lnTo>
                <a:lnTo>
                  <a:pt x="521703" y="338986"/>
                </a:lnTo>
                <a:close/>
              </a:path>
              <a:path w="723328" h="626259">
                <a:moveTo>
                  <a:pt x="600452" y="446797"/>
                </a:moveTo>
                <a:lnTo>
                  <a:pt x="476478" y="446797"/>
                </a:lnTo>
                <a:lnTo>
                  <a:pt x="551380" y="487981"/>
                </a:lnTo>
                <a:lnTo>
                  <a:pt x="589875" y="463351"/>
                </a:lnTo>
                <a:lnTo>
                  <a:pt x="600452" y="446797"/>
                </a:lnTo>
                <a:close/>
              </a:path>
              <a:path w="723328" h="626259">
                <a:moveTo>
                  <a:pt x="287223" y="203617"/>
                </a:moveTo>
                <a:lnTo>
                  <a:pt x="176187" y="273429"/>
                </a:lnTo>
                <a:lnTo>
                  <a:pt x="336778" y="366152"/>
                </a:lnTo>
                <a:lnTo>
                  <a:pt x="336778" y="384732"/>
                </a:lnTo>
                <a:lnTo>
                  <a:pt x="201015" y="462316"/>
                </a:lnTo>
                <a:lnTo>
                  <a:pt x="198805" y="470431"/>
                </a:lnTo>
                <a:lnTo>
                  <a:pt x="204901" y="481087"/>
                </a:lnTo>
                <a:lnTo>
                  <a:pt x="209384" y="483500"/>
                </a:lnTo>
                <a:lnTo>
                  <a:pt x="216230" y="483500"/>
                </a:lnTo>
                <a:lnTo>
                  <a:pt x="218490" y="482941"/>
                </a:lnTo>
                <a:lnTo>
                  <a:pt x="530046" y="304912"/>
                </a:lnTo>
                <a:lnTo>
                  <a:pt x="476478" y="304912"/>
                </a:lnTo>
                <a:lnTo>
                  <a:pt x="476478" y="232230"/>
                </a:lnTo>
                <a:lnTo>
                  <a:pt x="336778" y="232230"/>
                </a:lnTo>
                <a:lnTo>
                  <a:pt x="287223" y="203617"/>
                </a:lnTo>
                <a:close/>
              </a:path>
              <a:path w="723328" h="626259">
                <a:moveTo>
                  <a:pt x="677964" y="249693"/>
                </a:moveTo>
                <a:lnTo>
                  <a:pt x="561390" y="316304"/>
                </a:lnTo>
                <a:lnTo>
                  <a:pt x="656482" y="369139"/>
                </a:lnTo>
                <a:lnTo>
                  <a:pt x="665545" y="367796"/>
                </a:lnTo>
                <a:lnTo>
                  <a:pt x="703719" y="331519"/>
                </a:lnTo>
                <a:lnTo>
                  <a:pt x="716635" y="293677"/>
                </a:lnTo>
                <a:lnTo>
                  <a:pt x="716356" y="281981"/>
                </a:lnTo>
                <a:lnTo>
                  <a:pt x="713254" y="272720"/>
                </a:lnTo>
                <a:lnTo>
                  <a:pt x="707288" y="266622"/>
                </a:lnTo>
                <a:lnTo>
                  <a:pt x="677964" y="249693"/>
                </a:lnTo>
                <a:close/>
              </a:path>
              <a:path w="723328" h="626259">
                <a:moveTo>
                  <a:pt x="173434" y="140382"/>
                </a:moveTo>
                <a:lnTo>
                  <a:pt x="134879" y="166074"/>
                </a:lnTo>
                <a:lnTo>
                  <a:pt x="115658" y="211465"/>
                </a:lnTo>
                <a:lnTo>
                  <a:pt x="114443" y="222928"/>
                </a:lnTo>
                <a:lnTo>
                  <a:pt x="115612" y="232231"/>
                </a:lnTo>
                <a:lnTo>
                  <a:pt x="119037" y="239177"/>
                </a:lnTo>
                <a:lnTo>
                  <a:pt x="124256" y="243444"/>
                </a:lnTo>
                <a:lnTo>
                  <a:pt x="1866" y="320381"/>
                </a:lnTo>
                <a:lnTo>
                  <a:pt x="0" y="328585"/>
                </a:lnTo>
                <a:lnTo>
                  <a:pt x="6426" y="338821"/>
                </a:lnTo>
                <a:lnTo>
                  <a:pt x="10744" y="341018"/>
                </a:lnTo>
                <a:lnTo>
                  <a:pt x="17589" y="341018"/>
                </a:lnTo>
                <a:lnTo>
                  <a:pt x="20027" y="340358"/>
                </a:lnTo>
                <a:lnTo>
                  <a:pt x="285205" y="173632"/>
                </a:lnTo>
                <a:lnTo>
                  <a:pt x="235292" y="173632"/>
                </a:lnTo>
                <a:lnTo>
                  <a:pt x="181356" y="142492"/>
                </a:lnTo>
                <a:lnTo>
                  <a:pt x="173434" y="140382"/>
                </a:lnTo>
                <a:close/>
              </a:path>
              <a:path w="723328" h="626259">
                <a:moveTo>
                  <a:pt x="495046" y="144079"/>
                </a:moveTo>
                <a:lnTo>
                  <a:pt x="495046" y="278001"/>
                </a:lnTo>
                <a:lnTo>
                  <a:pt x="509231" y="286192"/>
                </a:lnTo>
                <a:lnTo>
                  <a:pt x="476478" y="304912"/>
                </a:lnTo>
                <a:lnTo>
                  <a:pt x="530046" y="304912"/>
                </a:lnTo>
                <a:lnTo>
                  <a:pt x="679379" y="219581"/>
                </a:lnTo>
                <a:lnTo>
                  <a:pt x="625805" y="219581"/>
                </a:lnTo>
                <a:lnTo>
                  <a:pt x="495046" y="144079"/>
                </a:lnTo>
                <a:close/>
              </a:path>
              <a:path w="723328" h="626259">
                <a:moveTo>
                  <a:pt x="476478" y="164882"/>
                </a:moveTo>
                <a:lnTo>
                  <a:pt x="299123" y="164882"/>
                </a:lnTo>
                <a:lnTo>
                  <a:pt x="336778" y="186624"/>
                </a:lnTo>
                <a:lnTo>
                  <a:pt x="336778" y="232230"/>
                </a:lnTo>
                <a:lnTo>
                  <a:pt x="476478" y="232230"/>
                </a:lnTo>
                <a:lnTo>
                  <a:pt x="476478" y="164882"/>
                </a:lnTo>
                <a:close/>
              </a:path>
              <a:path w="723328" h="626259">
                <a:moveTo>
                  <a:pt x="707936" y="172667"/>
                </a:moveTo>
                <a:lnTo>
                  <a:pt x="625805" y="219581"/>
                </a:lnTo>
                <a:lnTo>
                  <a:pt x="679379" y="219581"/>
                </a:lnTo>
                <a:lnTo>
                  <a:pt x="721118" y="195730"/>
                </a:lnTo>
                <a:lnTo>
                  <a:pt x="723328" y="187602"/>
                </a:lnTo>
                <a:lnTo>
                  <a:pt x="716051" y="174864"/>
                </a:lnTo>
                <a:lnTo>
                  <a:pt x="707936" y="172667"/>
                </a:lnTo>
                <a:close/>
              </a:path>
              <a:path w="723328" h="626259">
                <a:moveTo>
                  <a:pt x="278532" y="21536"/>
                </a:moveTo>
                <a:lnTo>
                  <a:pt x="239978" y="47232"/>
                </a:lnTo>
                <a:lnTo>
                  <a:pt x="220760" y="92634"/>
                </a:lnTo>
                <a:lnTo>
                  <a:pt x="219545" y="104097"/>
                </a:lnTo>
                <a:lnTo>
                  <a:pt x="220714" y="113398"/>
                </a:lnTo>
                <a:lnTo>
                  <a:pt x="224138" y="120340"/>
                </a:lnTo>
                <a:lnTo>
                  <a:pt x="273100" y="149858"/>
                </a:lnTo>
                <a:lnTo>
                  <a:pt x="235292" y="173632"/>
                </a:lnTo>
                <a:lnTo>
                  <a:pt x="285205" y="173632"/>
                </a:lnTo>
                <a:lnTo>
                  <a:pt x="299123" y="164882"/>
                </a:lnTo>
                <a:lnTo>
                  <a:pt x="476478" y="164882"/>
                </a:lnTo>
                <a:lnTo>
                  <a:pt x="476478" y="52703"/>
                </a:lnTo>
                <a:lnTo>
                  <a:pt x="336778" y="52703"/>
                </a:lnTo>
                <a:lnTo>
                  <a:pt x="286448" y="23645"/>
                </a:lnTo>
                <a:lnTo>
                  <a:pt x="278532" y="21536"/>
                </a:lnTo>
                <a:close/>
              </a:path>
              <a:path w="723328" h="626259">
                <a:moveTo>
                  <a:pt x="408678" y="0"/>
                </a:moveTo>
                <a:lnTo>
                  <a:pt x="359097" y="9139"/>
                </a:lnTo>
                <a:lnTo>
                  <a:pt x="336778" y="52703"/>
                </a:lnTo>
                <a:lnTo>
                  <a:pt x="476478" y="52703"/>
                </a:lnTo>
                <a:lnTo>
                  <a:pt x="476478" y="51958"/>
                </a:lnTo>
                <a:lnTo>
                  <a:pt x="424326" y="51958"/>
                </a:lnTo>
                <a:lnTo>
                  <a:pt x="401413" y="51644"/>
                </a:lnTo>
                <a:lnTo>
                  <a:pt x="384492" y="48694"/>
                </a:lnTo>
                <a:lnTo>
                  <a:pt x="373017" y="44105"/>
                </a:lnTo>
                <a:lnTo>
                  <a:pt x="366441" y="38875"/>
                </a:lnTo>
                <a:lnTo>
                  <a:pt x="364217" y="34003"/>
                </a:lnTo>
                <a:lnTo>
                  <a:pt x="367593" y="27087"/>
                </a:lnTo>
                <a:lnTo>
                  <a:pt x="377272" y="19884"/>
                </a:lnTo>
                <a:lnTo>
                  <a:pt x="392566" y="14616"/>
                </a:lnTo>
                <a:lnTo>
                  <a:pt x="406628" y="13269"/>
                </a:lnTo>
                <a:lnTo>
                  <a:pt x="461479" y="13269"/>
                </a:lnTo>
                <a:lnTo>
                  <a:pt x="456686" y="10200"/>
                </a:lnTo>
                <a:lnTo>
                  <a:pt x="442977" y="4911"/>
                </a:lnTo>
                <a:lnTo>
                  <a:pt x="426764" y="1409"/>
                </a:lnTo>
                <a:lnTo>
                  <a:pt x="408678" y="0"/>
                </a:lnTo>
                <a:close/>
              </a:path>
              <a:path w="723328" h="626259">
                <a:moveTo>
                  <a:pt x="461479" y="13269"/>
                </a:moveTo>
                <a:lnTo>
                  <a:pt x="406628" y="13269"/>
                </a:lnTo>
                <a:lnTo>
                  <a:pt x="425572" y="15783"/>
                </a:lnTo>
                <a:lnTo>
                  <a:pt x="439368" y="21810"/>
                </a:lnTo>
                <a:lnTo>
                  <a:pt x="447323" y="29079"/>
                </a:lnTo>
                <a:lnTo>
                  <a:pt x="445391" y="38018"/>
                </a:lnTo>
                <a:lnTo>
                  <a:pt x="437488" y="46102"/>
                </a:lnTo>
                <a:lnTo>
                  <a:pt x="424326" y="51958"/>
                </a:lnTo>
                <a:lnTo>
                  <a:pt x="476478" y="51958"/>
                </a:lnTo>
                <a:lnTo>
                  <a:pt x="476478" y="33742"/>
                </a:lnTo>
                <a:lnTo>
                  <a:pt x="474069" y="24920"/>
                </a:lnTo>
                <a:lnTo>
                  <a:pt x="467261" y="16972"/>
                </a:lnTo>
                <a:lnTo>
                  <a:pt x="461479" y="13269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0" name="63 Grupo"/>
          <p:cNvGrpSpPr/>
          <p:nvPr/>
        </p:nvGrpSpPr>
        <p:grpSpPr>
          <a:xfrm>
            <a:off x="281837" y="2869705"/>
            <a:ext cx="430129" cy="424752"/>
            <a:chOff x="7266941" y="5013325"/>
            <a:chExt cx="762000" cy="752475"/>
          </a:xfrm>
          <a:solidFill>
            <a:schemeClr val="bg1"/>
          </a:solidFill>
        </p:grpSpPr>
        <p:sp>
          <p:nvSpPr>
            <p:cNvPr id="101" name="Freeform 6"/>
            <p:cNvSpPr>
              <a:spLocks noEditPoints="1"/>
            </p:cNvSpPr>
            <p:nvPr/>
          </p:nvSpPr>
          <p:spPr bwMode="auto">
            <a:xfrm>
              <a:off x="7266941" y="5391150"/>
              <a:ext cx="762000" cy="374650"/>
            </a:xfrm>
            <a:custGeom>
              <a:avLst/>
              <a:gdLst>
                <a:gd name="T0" fmla="*/ 193 w 201"/>
                <a:gd name="T1" fmla="*/ 83 h 99"/>
                <a:gd name="T2" fmla="*/ 193 w 201"/>
                <a:gd name="T3" fmla="*/ 52 h 99"/>
                <a:gd name="T4" fmla="*/ 193 w 201"/>
                <a:gd name="T5" fmla="*/ 33 h 99"/>
                <a:gd name="T6" fmla="*/ 193 w 201"/>
                <a:gd name="T7" fmla="*/ 0 h 99"/>
                <a:gd name="T8" fmla="*/ 103 w 201"/>
                <a:gd name="T9" fmla="*/ 0 h 99"/>
                <a:gd name="T10" fmla="*/ 93 w 201"/>
                <a:gd name="T11" fmla="*/ 33 h 99"/>
                <a:gd name="T12" fmla="*/ 13 w 201"/>
                <a:gd name="T13" fmla="*/ 33 h 99"/>
                <a:gd name="T14" fmla="*/ 13 w 201"/>
                <a:gd name="T15" fmla="*/ 83 h 99"/>
                <a:gd name="T16" fmla="*/ 4 w 201"/>
                <a:gd name="T17" fmla="*/ 83 h 99"/>
                <a:gd name="T18" fmla="*/ 0 w 201"/>
                <a:gd name="T19" fmla="*/ 99 h 99"/>
                <a:gd name="T20" fmla="*/ 201 w 201"/>
                <a:gd name="T21" fmla="*/ 99 h 99"/>
                <a:gd name="T22" fmla="*/ 201 w 201"/>
                <a:gd name="T23" fmla="*/ 83 h 99"/>
                <a:gd name="T24" fmla="*/ 193 w 201"/>
                <a:gd name="T25" fmla="*/ 83 h 99"/>
                <a:gd name="T26" fmla="*/ 154 w 201"/>
                <a:gd name="T27" fmla="*/ 13 h 99"/>
                <a:gd name="T28" fmla="*/ 162 w 201"/>
                <a:gd name="T29" fmla="*/ 13 h 99"/>
                <a:gd name="T30" fmla="*/ 162 w 201"/>
                <a:gd name="T31" fmla="*/ 22 h 99"/>
                <a:gd name="T32" fmla="*/ 154 w 201"/>
                <a:gd name="T33" fmla="*/ 22 h 99"/>
                <a:gd name="T34" fmla="*/ 154 w 201"/>
                <a:gd name="T35" fmla="*/ 13 h 99"/>
                <a:gd name="T36" fmla="*/ 132 w 201"/>
                <a:gd name="T37" fmla="*/ 13 h 99"/>
                <a:gd name="T38" fmla="*/ 140 w 201"/>
                <a:gd name="T39" fmla="*/ 13 h 99"/>
                <a:gd name="T40" fmla="*/ 140 w 201"/>
                <a:gd name="T41" fmla="*/ 22 h 99"/>
                <a:gd name="T42" fmla="*/ 132 w 201"/>
                <a:gd name="T43" fmla="*/ 22 h 99"/>
                <a:gd name="T44" fmla="*/ 132 w 201"/>
                <a:gd name="T45" fmla="*/ 13 h 99"/>
                <a:gd name="T46" fmla="*/ 119 w 201"/>
                <a:gd name="T47" fmla="*/ 22 h 99"/>
                <a:gd name="T48" fmla="*/ 111 w 201"/>
                <a:gd name="T49" fmla="*/ 22 h 99"/>
                <a:gd name="T50" fmla="*/ 111 w 201"/>
                <a:gd name="T51" fmla="*/ 13 h 99"/>
                <a:gd name="T52" fmla="*/ 119 w 201"/>
                <a:gd name="T53" fmla="*/ 13 h 99"/>
                <a:gd name="T54" fmla="*/ 119 w 201"/>
                <a:gd name="T55" fmla="*/ 22 h 99"/>
                <a:gd name="T56" fmla="*/ 140 w 201"/>
                <a:gd name="T57" fmla="*/ 86 h 99"/>
                <a:gd name="T58" fmla="*/ 145 w 201"/>
                <a:gd name="T59" fmla="*/ 64 h 99"/>
                <a:gd name="T60" fmla="*/ 127 w 201"/>
                <a:gd name="T61" fmla="*/ 64 h 99"/>
                <a:gd name="T62" fmla="*/ 136 w 201"/>
                <a:gd name="T63" fmla="*/ 39 h 99"/>
                <a:gd name="T64" fmla="*/ 153 w 201"/>
                <a:gd name="T65" fmla="*/ 39 h 99"/>
                <a:gd name="T66" fmla="*/ 147 w 201"/>
                <a:gd name="T67" fmla="*/ 54 h 99"/>
                <a:gd name="T68" fmla="*/ 162 w 201"/>
                <a:gd name="T69" fmla="*/ 54 h 99"/>
                <a:gd name="T70" fmla="*/ 140 w 201"/>
                <a:gd name="T71" fmla="*/ 86 h 99"/>
                <a:gd name="T72" fmla="*/ 183 w 201"/>
                <a:gd name="T73" fmla="*/ 22 h 99"/>
                <a:gd name="T74" fmla="*/ 175 w 201"/>
                <a:gd name="T75" fmla="*/ 22 h 99"/>
                <a:gd name="T76" fmla="*/ 175 w 201"/>
                <a:gd name="T77" fmla="*/ 13 h 99"/>
                <a:gd name="T78" fmla="*/ 183 w 201"/>
                <a:gd name="T79" fmla="*/ 13 h 99"/>
                <a:gd name="T80" fmla="*/ 183 w 201"/>
                <a:gd name="T81" fmla="*/ 22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1" h="99">
                  <a:moveTo>
                    <a:pt x="193" y="83"/>
                  </a:moveTo>
                  <a:cubicBezTo>
                    <a:pt x="193" y="52"/>
                    <a:pt x="193" y="52"/>
                    <a:pt x="193" y="52"/>
                  </a:cubicBezTo>
                  <a:cubicBezTo>
                    <a:pt x="193" y="33"/>
                    <a:pt x="193" y="33"/>
                    <a:pt x="193" y="33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93" y="33"/>
                    <a:pt x="93" y="33"/>
                    <a:pt x="9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83"/>
                    <a:pt x="13" y="83"/>
                    <a:pt x="13" y="83"/>
                  </a:cubicBezTo>
                  <a:cubicBezTo>
                    <a:pt x="4" y="83"/>
                    <a:pt x="4" y="83"/>
                    <a:pt x="4" y="83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201" y="99"/>
                    <a:pt x="201" y="99"/>
                    <a:pt x="201" y="99"/>
                  </a:cubicBezTo>
                  <a:cubicBezTo>
                    <a:pt x="201" y="83"/>
                    <a:pt x="201" y="83"/>
                    <a:pt x="201" y="83"/>
                  </a:cubicBezTo>
                  <a:lnTo>
                    <a:pt x="193" y="83"/>
                  </a:lnTo>
                  <a:close/>
                  <a:moveTo>
                    <a:pt x="154" y="13"/>
                  </a:moveTo>
                  <a:cubicBezTo>
                    <a:pt x="156" y="13"/>
                    <a:pt x="159" y="13"/>
                    <a:pt x="162" y="13"/>
                  </a:cubicBezTo>
                  <a:cubicBezTo>
                    <a:pt x="162" y="16"/>
                    <a:pt x="162" y="19"/>
                    <a:pt x="162" y="22"/>
                  </a:cubicBezTo>
                  <a:cubicBezTo>
                    <a:pt x="159" y="22"/>
                    <a:pt x="156" y="22"/>
                    <a:pt x="154" y="22"/>
                  </a:cubicBezTo>
                  <a:cubicBezTo>
                    <a:pt x="154" y="19"/>
                    <a:pt x="154" y="16"/>
                    <a:pt x="154" y="13"/>
                  </a:cubicBezTo>
                  <a:close/>
                  <a:moveTo>
                    <a:pt x="132" y="13"/>
                  </a:moveTo>
                  <a:cubicBezTo>
                    <a:pt x="135" y="13"/>
                    <a:pt x="138" y="13"/>
                    <a:pt x="140" y="13"/>
                  </a:cubicBezTo>
                  <a:cubicBezTo>
                    <a:pt x="140" y="16"/>
                    <a:pt x="140" y="19"/>
                    <a:pt x="140" y="22"/>
                  </a:cubicBezTo>
                  <a:cubicBezTo>
                    <a:pt x="138" y="22"/>
                    <a:pt x="135" y="22"/>
                    <a:pt x="132" y="22"/>
                  </a:cubicBezTo>
                  <a:cubicBezTo>
                    <a:pt x="132" y="19"/>
                    <a:pt x="132" y="16"/>
                    <a:pt x="132" y="13"/>
                  </a:cubicBezTo>
                  <a:close/>
                  <a:moveTo>
                    <a:pt x="119" y="22"/>
                  </a:moveTo>
                  <a:cubicBezTo>
                    <a:pt x="111" y="22"/>
                    <a:pt x="111" y="22"/>
                    <a:pt x="111" y="22"/>
                  </a:cubicBezTo>
                  <a:cubicBezTo>
                    <a:pt x="111" y="13"/>
                    <a:pt x="111" y="13"/>
                    <a:pt x="111" y="13"/>
                  </a:cubicBezTo>
                  <a:cubicBezTo>
                    <a:pt x="119" y="13"/>
                    <a:pt x="119" y="13"/>
                    <a:pt x="119" y="13"/>
                  </a:cubicBezTo>
                  <a:lnTo>
                    <a:pt x="119" y="22"/>
                  </a:lnTo>
                  <a:close/>
                  <a:moveTo>
                    <a:pt x="140" y="86"/>
                  </a:moveTo>
                  <a:cubicBezTo>
                    <a:pt x="145" y="64"/>
                    <a:pt x="145" y="64"/>
                    <a:pt x="145" y="64"/>
                  </a:cubicBezTo>
                  <a:cubicBezTo>
                    <a:pt x="127" y="64"/>
                    <a:pt x="127" y="64"/>
                    <a:pt x="127" y="64"/>
                  </a:cubicBezTo>
                  <a:cubicBezTo>
                    <a:pt x="136" y="39"/>
                    <a:pt x="136" y="39"/>
                    <a:pt x="136" y="39"/>
                  </a:cubicBezTo>
                  <a:cubicBezTo>
                    <a:pt x="153" y="39"/>
                    <a:pt x="153" y="39"/>
                    <a:pt x="153" y="39"/>
                  </a:cubicBezTo>
                  <a:cubicBezTo>
                    <a:pt x="147" y="54"/>
                    <a:pt x="147" y="54"/>
                    <a:pt x="147" y="54"/>
                  </a:cubicBezTo>
                  <a:cubicBezTo>
                    <a:pt x="162" y="54"/>
                    <a:pt x="162" y="54"/>
                    <a:pt x="162" y="54"/>
                  </a:cubicBezTo>
                  <a:lnTo>
                    <a:pt x="140" y="86"/>
                  </a:lnTo>
                  <a:close/>
                  <a:moveTo>
                    <a:pt x="183" y="22"/>
                  </a:moveTo>
                  <a:cubicBezTo>
                    <a:pt x="181" y="22"/>
                    <a:pt x="178" y="22"/>
                    <a:pt x="175" y="22"/>
                  </a:cubicBezTo>
                  <a:cubicBezTo>
                    <a:pt x="175" y="19"/>
                    <a:pt x="175" y="16"/>
                    <a:pt x="175" y="13"/>
                  </a:cubicBezTo>
                  <a:cubicBezTo>
                    <a:pt x="178" y="13"/>
                    <a:pt x="181" y="13"/>
                    <a:pt x="183" y="13"/>
                  </a:cubicBezTo>
                  <a:cubicBezTo>
                    <a:pt x="183" y="16"/>
                    <a:pt x="183" y="19"/>
                    <a:pt x="183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" name="Freeform 7"/>
            <p:cNvSpPr>
              <a:spLocks noEditPoints="1"/>
            </p:cNvSpPr>
            <p:nvPr/>
          </p:nvSpPr>
          <p:spPr bwMode="auto">
            <a:xfrm>
              <a:off x="7695566" y="5254625"/>
              <a:ext cx="260350" cy="122238"/>
            </a:xfrm>
            <a:custGeom>
              <a:avLst/>
              <a:gdLst>
                <a:gd name="T0" fmla="*/ 6 w 69"/>
                <a:gd name="T1" fmla="*/ 32 h 32"/>
                <a:gd name="T2" fmla="*/ 64 w 69"/>
                <a:gd name="T3" fmla="*/ 32 h 32"/>
                <a:gd name="T4" fmla="*/ 64 w 69"/>
                <a:gd name="T5" fmla="*/ 8 h 32"/>
                <a:gd name="T6" fmla="*/ 69 w 69"/>
                <a:gd name="T7" fmla="*/ 8 h 32"/>
                <a:gd name="T8" fmla="*/ 69 w 69"/>
                <a:gd name="T9" fmla="*/ 0 h 32"/>
                <a:gd name="T10" fmla="*/ 0 w 69"/>
                <a:gd name="T11" fmla="*/ 0 h 32"/>
                <a:gd name="T12" fmla="*/ 0 w 69"/>
                <a:gd name="T13" fmla="*/ 8 h 32"/>
                <a:gd name="T14" fmla="*/ 6 w 69"/>
                <a:gd name="T15" fmla="*/ 8 h 32"/>
                <a:gd name="T16" fmla="*/ 6 w 69"/>
                <a:gd name="T17" fmla="*/ 32 h 32"/>
                <a:gd name="T18" fmla="*/ 52 w 69"/>
                <a:gd name="T19" fmla="*/ 12 h 32"/>
                <a:gd name="T20" fmla="*/ 57 w 69"/>
                <a:gd name="T21" fmla="*/ 12 h 32"/>
                <a:gd name="T22" fmla="*/ 57 w 69"/>
                <a:gd name="T23" fmla="*/ 17 h 32"/>
                <a:gd name="T24" fmla="*/ 52 w 69"/>
                <a:gd name="T25" fmla="*/ 17 h 32"/>
                <a:gd name="T26" fmla="*/ 52 w 69"/>
                <a:gd name="T27" fmla="*/ 12 h 32"/>
                <a:gd name="T28" fmla="*/ 40 w 69"/>
                <a:gd name="T29" fmla="*/ 12 h 32"/>
                <a:gd name="T30" fmla="*/ 44 w 69"/>
                <a:gd name="T31" fmla="*/ 12 h 32"/>
                <a:gd name="T32" fmla="*/ 44 w 69"/>
                <a:gd name="T33" fmla="*/ 17 h 32"/>
                <a:gd name="T34" fmla="*/ 40 w 69"/>
                <a:gd name="T35" fmla="*/ 17 h 32"/>
                <a:gd name="T36" fmla="*/ 40 w 69"/>
                <a:gd name="T37" fmla="*/ 12 h 32"/>
                <a:gd name="T38" fmla="*/ 27 w 69"/>
                <a:gd name="T39" fmla="*/ 12 h 32"/>
                <a:gd name="T40" fmla="*/ 32 w 69"/>
                <a:gd name="T41" fmla="*/ 12 h 32"/>
                <a:gd name="T42" fmla="*/ 32 w 69"/>
                <a:gd name="T43" fmla="*/ 17 h 32"/>
                <a:gd name="T44" fmla="*/ 27 w 69"/>
                <a:gd name="T45" fmla="*/ 17 h 32"/>
                <a:gd name="T46" fmla="*/ 27 w 69"/>
                <a:gd name="T47" fmla="*/ 12 h 32"/>
                <a:gd name="T48" fmla="*/ 14 w 69"/>
                <a:gd name="T49" fmla="*/ 12 h 32"/>
                <a:gd name="T50" fmla="*/ 19 w 69"/>
                <a:gd name="T51" fmla="*/ 12 h 32"/>
                <a:gd name="T52" fmla="*/ 19 w 69"/>
                <a:gd name="T53" fmla="*/ 17 h 32"/>
                <a:gd name="T54" fmla="*/ 14 w 69"/>
                <a:gd name="T55" fmla="*/ 17 h 32"/>
                <a:gd name="T56" fmla="*/ 14 w 69"/>
                <a:gd name="T57" fmla="*/ 1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9" h="32">
                  <a:moveTo>
                    <a:pt x="6" y="32"/>
                  </a:moveTo>
                  <a:cubicBezTo>
                    <a:pt x="64" y="32"/>
                    <a:pt x="64" y="32"/>
                    <a:pt x="64" y="32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69" y="8"/>
                    <a:pt x="69" y="8"/>
                    <a:pt x="69" y="8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6" y="8"/>
                    <a:pt x="6" y="8"/>
                    <a:pt x="6" y="8"/>
                  </a:cubicBezTo>
                  <a:lnTo>
                    <a:pt x="6" y="32"/>
                  </a:lnTo>
                  <a:close/>
                  <a:moveTo>
                    <a:pt x="52" y="12"/>
                  </a:moveTo>
                  <a:cubicBezTo>
                    <a:pt x="54" y="12"/>
                    <a:pt x="56" y="12"/>
                    <a:pt x="57" y="12"/>
                  </a:cubicBezTo>
                  <a:cubicBezTo>
                    <a:pt x="57" y="14"/>
                    <a:pt x="57" y="16"/>
                    <a:pt x="57" y="17"/>
                  </a:cubicBezTo>
                  <a:cubicBezTo>
                    <a:pt x="56" y="17"/>
                    <a:pt x="54" y="17"/>
                    <a:pt x="52" y="17"/>
                  </a:cubicBezTo>
                  <a:cubicBezTo>
                    <a:pt x="52" y="16"/>
                    <a:pt x="52" y="14"/>
                    <a:pt x="52" y="12"/>
                  </a:cubicBezTo>
                  <a:close/>
                  <a:moveTo>
                    <a:pt x="40" y="12"/>
                  </a:moveTo>
                  <a:cubicBezTo>
                    <a:pt x="41" y="12"/>
                    <a:pt x="43" y="12"/>
                    <a:pt x="44" y="12"/>
                  </a:cubicBezTo>
                  <a:cubicBezTo>
                    <a:pt x="44" y="14"/>
                    <a:pt x="44" y="16"/>
                    <a:pt x="44" y="17"/>
                  </a:cubicBezTo>
                  <a:cubicBezTo>
                    <a:pt x="43" y="17"/>
                    <a:pt x="41" y="17"/>
                    <a:pt x="40" y="17"/>
                  </a:cubicBezTo>
                  <a:cubicBezTo>
                    <a:pt x="40" y="16"/>
                    <a:pt x="40" y="14"/>
                    <a:pt x="40" y="12"/>
                  </a:cubicBezTo>
                  <a:close/>
                  <a:moveTo>
                    <a:pt x="27" y="12"/>
                  </a:moveTo>
                  <a:cubicBezTo>
                    <a:pt x="29" y="12"/>
                    <a:pt x="30" y="12"/>
                    <a:pt x="32" y="12"/>
                  </a:cubicBezTo>
                  <a:cubicBezTo>
                    <a:pt x="32" y="14"/>
                    <a:pt x="32" y="16"/>
                    <a:pt x="32" y="17"/>
                  </a:cubicBezTo>
                  <a:cubicBezTo>
                    <a:pt x="30" y="17"/>
                    <a:pt x="29" y="17"/>
                    <a:pt x="27" y="17"/>
                  </a:cubicBezTo>
                  <a:cubicBezTo>
                    <a:pt x="27" y="16"/>
                    <a:pt x="27" y="14"/>
                    <a:pt x="27" y="12"/>
                  </a:cubicBezTo>
                  <a:close/>
                  <a:moveTo>
                    <a:pt x="14" y="12"/>
                  </a:moveTo>
                  <a:cubicBezTo>
                    <a:pt x="19" y="12"/>
                    <a:pt x="19" y="12"/>
                    <a:pt x="19" y="12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4" y="17"/>
                    <a:pt x="14" y="17"/>
                    <a:pt x="14" y="17"/>
                  </a:cubicBezTo>
                  <a:lnTo>
                    <a:pt x="14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" name="Freeform 8"/>
            <p:cNvSpPr>
              <a:spLocks/>
            </p:cNvSpPr>
            <p:nvPr/>
          </p:nvSpPr>
          <p:spPr bwMode="auto">
            <a:xfrm>
              <a:off x="7463791" y="5118100"/>
              <a:ext cx="79375" cy="376238"/>
            </a:xfrm>
            <a:custGeom>
              <a:avLst/>
              <a:gdLst>
                <a:gd name="T0" fmla="*/ 7 w 50"/>
                <a:gd name="T1" fmla="*/ 0 h 237"/>
                <a:gd name="T2" fmla="*/ 0 w 50"/>
                <a:gd name="T3" fmla="*/ 237 h 237"/>
                <a:gd name="T4" fmla="*/ 50 w 50"/>
                <a:gd name="T5" fmla="*/ 237 h 237"/>
                <a:gd name="T6" fmla="*/ 43 w 50"/>
                <a:gd name="T7" fmla="*/ 0 h 237"/>
                <a:gd name="T8" fmla="*/ 7 w 50"/>
                <a:gd name="T9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237">
                  <a:moveTo>
                    <a:pt x="7" y="0"/>
                  </a:moveTo>
                  <a:lnTo>
                    <a:pt x="0" y="237"/>
                  </a:lnTo>
                  <a:lnTo>
                    <a:pt x="50" y="237"/>
                  </a:lnTo>
                  <a:lnTo>
                    <a:pt x="43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" name="Freeform 9"/>
            <p:cNvSpPr>
              <a:spLocks/>
            </p:cNvSpPr>
            <p:nvPr/>
          </p:nvSpPr>
          <p:spPr bwMode="auto">
            <a:xfrm>
              <a:off x="7370128" y="5024438"/>
              <a:ext cx="101600" cy="79375"/>
            </a:xfrm>
            <a:custGeom>
              <a:avLst/>
              <a:gdLst>
                <a:gd name="T0" fmla="*/ 0 w 27"/>
                <a:gd name="T1" fmla="*/ 16 h 21"/>
                <a:gd name="T2" fmla="*/ 4 w 27"/>
                <a:gd name="T3" fmla="*/ 21 h 21"/>
                <a:gd name="T4" fmla="*/ 9 w 27"/>
                <a:gd name="T5" fmla="*/ 17 h 21"/>
                <a:gd name="T6" fmla="*/ 12 w 27"/>
                <a:gd name="T7" fmla="*/ 18 h 21"/>
                <a:gd name="T8" fmla="*/ 18 w 27"/>
                <a:gd name="T9" fmla="*/ 14 h 21"/>
                <a:gd name="T10" fmla="*/ 20 w 27"/>
                <a:gd name="T11" fmla="*/ 14 h 21"/>
                <a:gd name="T12" fmla="*/ 27 w 27"/>
                <a:gd name="T13" fmla="*/ 7 h 21"/>
                <a:gd name="T14" fmla="*/ 20 w 27"/>
                <a:gd name="T15" fmla="*/ 0 h 21"/>
                <a:gd name="T16" fmla="*/ 14 w 27"/>
                <a:gd name="T17" fmla="*/ 4 h 21"/>
                <a:gd name="T18" fmla="*/ 12 w 27"/>
                <a:gd name="T19" fmla="*/ 4 h 21"/>
                <a:gd name="T20" fmla="*/ 11 w 27"/>
                <a:gd name="T21" fmla="*/ 4 h 21"/>
                <a:gd name="T22" fmla="*/ 6 w 27"/>
                <a:gd name="T23" fmla="*/ 3 h 21"/>
                <a:gd name="T24" fmla="*/ 0 w 27"/>
                <a:gd name="T25" fmla="*/ 9 h 21"/>
                <a:gd name="T26" fmla="*/ 1 w 27"/>
                <a:gd name="T27" fmla="*/ 14 h 21"/>
                <a:gd name="T28" fmla="*/ 0 w 27"/>
                <a:gd name="T29" fmla="*/ 16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" h="21">
                  <a:moveTo>
                    <a:pt x="0" y="16"/>
                  </a:moveTo>
                  <a:cubicBezTo>
                    <a:pt x="0" y="19"/>
                    <a:pt x="2" y="21"/>
                    <a:pt x="4" y="21"/>
                  </a:cubicBezTo>
                  <a:cubicBezTo>
                    <a:pt x="7" y="21"/>
                    <a:pt x="8" y="19"/>
                    <a:pt x="9" y="17"/>
                  </a:cubicBezTo>
                  <a:cubicBezTo>
                    <a:pt x="10" y="18"/>
                    <a:pt x="11" y="18"/>
                    <a:pt x="12" y="18"/>
                  </a:cubicBezTo>
                  <a:cubicBezTo>
                    <a:pt x="15" y="18"/>
                    <a:pt x="17" y="16"/>
                    <a:pt x="18" y="14"/>
                  </a:cubicBezTo>
                  <a:cubicBezTo>
                    <a:pt x="19" y="14"/>
                    <a:pt x="19" y="14"/>
                    <a:pt x="20" y="14"/>
                  </a:cubicBezTo>
                  <a:cubicBezTo>
                    <a:pt x="24" y="14"/>
                    <a:pt x="27" y="11"/>
                    <a:pt x="27" y="7"/>
                  </a:cubicBezTo>
                  <a:cubicBezTo>
                    <a:pt x="27" y="3"/>
                    <a:pt x="24" y="0"/>
                    <a:pt x="20" y="0"/>
                  </a:cubicBezTo>
                  <a:cubicBezTo>
                    <a:pt x="17" y="0"/>
                    <a:pt x="15" y="2"/>
                    <a:pt x="14" y="4"/>
                  </a:cubicBezTo>
                  <a:cubicBezTo>
                    <a:pt x="13" y="4"/>
                    <a:pt x="12" y="4"/>
                    <a:pt x="12" y="4"/>
                  </a:cubicBezTo>
                  <a:cubicBezTo>
                    <a:pt x="12" y="4"/>
                    <a:pt x="11" y="4"/>
                    <a:pt x="11" y="4"/>
                  </a:cubicBezTo>
                  <a:cubicBezTo>
                    <a:pt x="10" y="3"/>
                    <a:pt x="8" y="3"/>
                    <a:pt x="6" y="3"/>
                  </a:cubicBezTo>
                  <a:cubicBezTo>
                    <a:pt x="3" y="3"/>
                    <a:pt x="0" y="6"/>
                    <a:pt x="0" y="9"/>
                  </a:cubicBezTo>
                  <a:cubicBezTo>
                    <a:pt x="0" y="11"/>
                    <a:pt x="0" y="12"/>
                    <a:pt x="1" y="14"/>
                  </a:cubicBezTo>
                  <a:cubicBezTo>
                    <a:pt x="0" y="14"/>
                    <a:pt x="0" y="15"/>
                    <a:pt x="0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5" name="Freeform 10"/>
            <p:cNvSpPr>
              <a:spLocks/>
            </p:cNvSpPr>
            <p:nvPr/>
          </p:nvSpPr>
          <p:spPr bwMode="auto">
            <a:xfrm>
              <a:off x="7346316" y="5118100"/>
              <a:ext cx="79375" cy="376238"/>
            </a:xfrm>
            <a:custGeom>
              <a:avLst/>
              <a:gdLst>
                <a:gd name="T0" fmla="*/ 43 w 50"/>
                <a:gd name="T1" fmla="*/ 0 h 237"/>
                <a:gd name="T2" fmla="*/ 7 w 50"/>
                <a:gd name="T3" fmla="*/ 0 h 237"/>
                <a:gd name="T4" fmla="*/ 0 w 50"/>
                <a:gd name="T5" fmla="*/ 237 h 237"/>
                <a:gd name="T6" fmla="*/ 50 w 50"/>
                <a:gd name="T7" fmla="*/ 237 h 237"/>
                <a:gd name="T8" fmla="*/ 43 w 50"/>
                <a:gd name="T9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237">
                  <a:moveTo>
                    <a:pt x="43" y="0"/>
                  </a:moveTo>
                  <a:lnTo>
                    <a:pt x="7" y="0"/>
                  </a:lnTo>
                  <a:lnTo>
                    <a:pt x="0" y="237"/>
                  </a:lnTo>
                  <a:lnTo>
                    <a:pt x="50" y="237"/>
                  </a:lnTo>
                  <a:lnTo>
                    <a:pt x="4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6" name="Freeform 11"/>
            <p:cNvSpPr>
              <a:spLocks/>
            </p:cNvSpPr>
            <p:nvPr/>
          </p:nvSpPr>
          <p:spPr bwMode="auto">
            <a:xfrm>
              <a:off x="7468553" y="5013325"/>
              <a:ext cx="203200" cy="98425"/>
            </a:xfrm>
            <a:custGeom>
              <a:avLst/>
              <a:gdLst>
                <a:gd name="T0" fmla="*/ 0 w 54"/>
                <a:gd name="T1" fmla="*/ 17 h 26"/>
                <a:gd name="T2" fmla="*/ 5 w 54"/>
                <a:gd name="T3" fmla="*/ 22 h 26"/>
                <a:gd name="T4" fmla="*/ 5 w 54"/>
                <a:gd name="T5" fmla="*/ 22 h 26"/>
                <a:gd name="T6" fmla="*/ 11 w 54"/>
                <a:gd name="T7" fmla="*/ 26 h 26"/>
                <a:gd name="T8" fmla="*/ 18 w 54"/>
                <a:gd name="T9" fmla="*/ 19 h 26"/>
                <a:gd name="T10" fmla="*/ 18 w 54"/>
                <a:gd name="T11" fmla="*/ 19 h 26"/>
                <a:gd name="T12" fmla="*/ 23 w 54"/>
                <a:gd name="T13" fmla="*/ 14 h 26"/>
                <a:gd name="T14" fmla="*/ 23 w 54"/>
                <a:gd name="T15" fmla="*/ 14 h 26"/>
                <a:gd name="T16" fmla="*/ 27 w 54"/>
                <a:gd name="T17" fmla="*/ 15 h 26"/>
                <a:gd name="T18" fmla="*/ 27 w 54"/>
                <a:gd name="T19" fmla="*/ 15 h 26"/>
                <a:gd name="T20" fmla="*/ 33 w 54"/>
                <a:gd name="T21" fmla="*/ 20 h 26"/>
                <a:gd name="T22" fmla="*/ 38 w 54"/>
                <a:gd name="T23" fmla="*/ 15 h 26"/>
                <a:gd name="T24" fmla="*/ 40 w 54"/>
                <a:gd name="T25" fmla="*/ 15 h 26"/>
                <a:gd name="T26" fmla="*/ 47 w 54"/>
                <a:gd name="T27" fmla="*/ 21 h 26"/>
                <a:gd name="T28" fmla="*/ 54 w 54"/>
                <a:gd name="T29" fmla="*/ 14 h 26"/>
                <a:gd name="T30" fmla="*/ 49 w 54"/>
                <a:gd name="T31" fmla="*/ 7 h 26"/>
                <a:gd name="T32" fmla="*/ 41 w 54"/>
                <a:gd name="T33" fmla="*/ 0 h 26"/>
                <a:gd name="T34" fmla="*/ 33 w 54"/>
                <a:gd name="T35" fmla="*/ 8 h 26"/>
                <a:gd name="T36" fmla="*/ 33 w 54"/>
                <a:gd name="T37" fmla="*/ 9 h 26"/>
                <a:gd name="T38" fmla="*/ 33 w 54"/>
                <a:gd name="T39" fmla="*/ 9 h 26"/>
                <a:gd name="T40" fmla="*/ 33 w 54"/>
                <a:gd name="T41" fmla="*/ 9 h 26"/>
                <a:gd name="T42" fmla="*/ 27 w 54"/>
                <a:gd name="T43" fmla="*/ 3 h 26"/>
                <a:gd name="T44" fmla="*/ 22 w 54"/>
                <a:gd name="T45" fmla="*/ 6 h 26"/>
                <a:gd name="T46" fmla="*/ 17 w 54"/>
                <a:gd name="T47" fmla="*/ 4 h 26"/>
                <a:gd name="T48" fmla="*/ 13 w 54"/>
                <a:gd name="T49" fmla="*/ 5 h 26"/>
                <a:gd name="T50" fmla="*/ 9 w 54"/>
                <a:gd name="T51" fmla="*/ 3 h 26"/>
                <a:gd name="T52" fmla="*/ 3 w 54"/>
                <a:gd name="T53" fmla="*/ 9 h 26"/>
                <a:gd name="T54" fmla="*/ 4 w 54"/>
                <a:gd name="T55" fmla="*/ 13 h 26"/>
                <a:gd name="T56" fmla="*/ 0 w 54"/>
                <a:gd name="T57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26">
                  <a:moveTo>
                    <a:pt x="0" y="17"/>
                  </a:moveTo>
                  <a:cubicBezTo>
                    <a:pt x="0" y="20"/>
                    <a:pt x="2" y="22"/>
                    <a:pt x="5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6" y="24"/>
                    <a:pt x="8" y="26"/>
                    <a:pt x="11" y="26"/>
                  </a:cubicBezTo>
                  <a:cubicBezTo>
                    <a:pt x="15" y="26"/>
                    <a:pt x="18" y="23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21" y="19"/>
                    <a:pt x="23" y="17"/>
                    <a:pt x="23" y="14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4" y="15"/>
                    <a:pt x="25" y="15"/>
                    <a:pt x="27" y="15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27" y="18"/>
                    <a:pt x="30" y="20"/>
                    <a:pt x="33" y="20"/>
                  </a:cubicBezTo>
                  <a:cubicBezTo>
                    <a:pt x="36" y="20"/>
                    <a:pt x="38" y="18"/>
                    <a:pt x="38" y="15"/>
                  </a:cubicBezTo>
                  <a:cubicBezTo>
                    <a:pt x="39" y="15"/>
                    <a:pt x="39" y="15"/>
                    <a:pt x="40" y="15"/>
                  </a:cubicBezTo>
                  <a:cubicBezTo>
                    <a:pt x="41" y="19"/>
                    <a:pt x="44" y="21"/>
                    <a:pt x="47" y="21"/>
                  </a:cubicBezTo>
                  <a:cubicBezTo>
                    <a:pt x="51" y="21"/>
                    <a:pt x="54" y="18"/>
                    <a:pt x="54" y="14"/>
                  </a:cubicBezTo>
                  <a:cubicBezTo>
                    <a:pt x="54" y="10"/>
                    <a:pt x="52" y="7"/>
                    <a:pt x="49" y="7"/>
                  </a:cubicBezTo>
                  <a:cubicBezTo>
                    <a:pt x="48" y="3"/>
                    <a:pt x="45" y="0"/>
                    <a:pt x="41" y="0"/>
                  </a:cubicBezTo>
                  <a:cubicBezTo>
                    <a:pt x="37" y="0"/>
                    <a:pt x="33" y="3"/>
                    <a:pt x="33" y="8"/>
                  </a:cubicBezTo>
                  <a:cubicBezTo>
                    <a:pt x="33" y="8"/>
                    <a:pt x="33" y="8"/>
                    <a:pt x="33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2" y="6"/>
                    <a:pt x="30" y="3"/>
                    <a:pt x="27" y="3"/>
                  </a:cubicBezTo>
                  <a:cubicBezTo>
                    <a:pt x="24" y="3"/>
                    <a:pt x="23" y="5"/>
                    <a:pt x="22" y="6"/>
                  </a:cubicBezTo>
                  <a:cubicBezTo>
                    <a:pt x="20" y="5"/>
                    <a:pt x="19" y="4"/>
                    <a:pt x="17" y="4"/>
                  </a:cubicBezTo>
                  <a:cubicBezTo>
                    <a:pt x="16" y="4"/>
                    <a:pt x="14" y="4"/>
                    <a:pt x="13" y="5"/>
                  </a:cubicBezTo>
                  <a:cubicBezTo>
                    <a:pt x="12" y="4"/>
                    <a:pt x="11" y="3"/>
                    <a:pt x="9" y="3"/>
                  </a:cubicBezTo>
                  <a:cubicBezTo>
                    <a:pt x="6" y="3"/>
                    <a:pt x="3" y="6"/>
                    <a:pt x="3" y="9"/>
                  </a:cubicBezTo>
                  <a:cubicBezTo>
                    <a:pt x="3" y="11"/>
                    <a:pt x="3" y="12"/>
                    <a:pt x="4" y="13"/>
                  </a:cubicBezTo>
                  <a:cubicBezTo>
                    <a:pt x="2" y="13"/>
                    <a:pt x="0" y="15"/>
                    <a:pt x="0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9" name="Elipse 148"/>
          <p:cNvSpPr/>
          <p:nvPr/>
        </p:nvSpPr>
        <p:spPr>
          <a:xfrm>
            <a:off x="5796000" y="1891867"/>
            <a:ext cx="3174703" cy="2631902"/>
          </a:xfrm>
          <a:prstGeom prst="ellipse">
            <a:avLst/>
          </a:prstGeom>
          <a:noFill/>
          <a:ln w="9525" cap="flat" cmpd="sng" algn="ctr">
            <a:noFill/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s-MX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1273" y="1299004"/>
            <a:ext cx="3960478" cy="3328045"/>
          </a:xfrm>
          <a:prstGeom prst="rect">
            <a:avLst/>
          </a:prstGeom>
        </p:spPr>
      </p:pic>
      <p:cxnSp>
        <p:nvCxnSpPr>
          <p:cNvPr id="53" name="Conector recto 52"/>
          <p:cNvCxnSpPr/>
          <p:nvPr/>
        </p:nvCxnSpPr>
        <p:spPr>
          <a:xfrm>
            <a:off x="379663" y="780811"/>
            <a:ext cx="8384674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6854042" y="4774157"/>
            <a:ext cx="2057400" cy="273844"/>
          </a:xfrm>
        </p:spPr>
        <p:txBody>
          <a:bodyPr/>
          <a:lstStyle/>
          <a:p>
            <a:pPr defTabSz="68578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MX" dirty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5</a:t>
            </a:r>
          </a:p>
        </p:txBody>
      </p:sp>
      <p:sp>
        <p:nvSpPr>
          <p:cNvPr id="51" name="CuadroTexto 50"/>
          <p:cNvSpPr txBox="1"/>
          <p:nvPr/>
        </p:nvSpPr>
        <p:spPr>
          <a:xfrm>
            <a:off x="2510075" y="4700091"/>
            <a:ext cx="603029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" dirty="0" smtClean="0"/>
              <a:t>LIE Artículo </a:t>
            </a:r>
            <a:r>
              <a:rPr lang="es-ES" sz="600" dirty="0"/>
              <a:t>12.- La CRE está facultada para:</a:t>
            </a:r>
            <a:endParaRPr lang="es-MX" sz="600" dirty="0"/>
          </a:p>
          <a:p>
            <a:r>
              <a:rPr lang="es-ES" sz="600" dirty="0" smtClean="0"/>
              <a:t>XXXVIII. Expedir </a:t>
            </a:r>
            <a:r>
              <a:rPr lang="es-ES" sz="600" dirty="0"/>
              <a:t>las normas, directivas y demás disposiciones de carácter administrativo en materia de Redes Eléctricas Inteligentes y Generación Distribuida, atendiendo a la política establecida por la Secretaría</a:t>
            </a:r>
            <a:r>
              <a:rPr lang="es-ES" sz="600" dirty="0" smtClean="0"/>
              <a:t>;</a:t>
            </a:r>
          </a:p>
          <a:p>
            <a:r>
              <a:rPr lang="es-ES" sz="600" dirty="0" smtClean="0"/>
              <a:t>LTE Artículo 10. </a:t>
            </a:r>
            <a:endParaRPr lang="es-MX" sz="600" dirty="0"/>
          </a:p>
          <a:p>
            <a:endParaRPr lang="es-MX" sz="600" dirty="0"/>
          </a:p>
        </p:txBody>
      </p:sp>
    </p:spTree>
    <p:extLst>
      <p:ext uri="{BB962C8B-B14F-4D97-AF65-F5344CB8AC3E}">
        <p14:creationId xmlns:p14="http://schemas.microsoft.com/office/powerpoint/2010/main" val="147323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847" y="690599"/>
            <a:ext cx="6655292" cy="4320000"/>
          </a:xfrm>
          <a:prstGeom prst="rect">
            <a:avLst/>
          </a:prstGeom>
        </p:spPr>
      </p:pic>
      <p:cxnSp>
        <p:nvCxnSpPr>
          <p:cNvPr id="43" name="Conector recto 42"/>
          <p:cNvCxnSpPr/>
          <p:nvPr/>
        </p:nvCxnSpPr>
        <p:spPr>
          <a:xfrm>
            <a:off x="379663" y="780811"/>
            <a:ext cx="8384674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388" y="780811"/>
            <a:ext cx="8324950" cy="4272754"/>
          </a:xfrm>
          <a:prstGeom prst="rect">
            <a:avLst/>
          </a:prstGeom>
        </p:spPr>
      </p:pic>
      <p:sp>
        <p:nvSpPr>
          <p:cNvPr id="11" name="Título 1"/>
          <p:cNvSpPr txBox="1">
            <a:spLocks/>
          </p:cNvSpPr>
          <p:nvPr/>
        </p:nvSpPr>
        <p:spPr>
          <a:xfrm>
            <a:off x="72000" y="72000"/>
            <a:ext cx="6819068" cy="36704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s-MX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G</a:t>
            </a:r>
            <a:r>
              <a:rPr lang="es-MX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eneración Distribuida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MX" dirty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6</a:t>
            </a:r>
          </a:p>
        </p:txBody>
      </p:sp>
      <p:pic>
        <p:nvPicPr>
          <p:cNvPr id="9" name="Picture 2" descr="Resultado de imagen para clean energies ico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006" y="426370"/>
            <a:ext cx="362924" cy="323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058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4018856"/>
              </p:ext>
            </p:extLst>
          </p:nvPr>
        </p:nvGraphicFramePr>
        <p:xfrm>
          <a:off x="1064921" y="1149661"/>
          <a:ext cx="7087184" cy="3190910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885898">
                  <a:extLst>
                    <a:ext uri="{9D8B030D-6E8A-4147-A177-3AD203B41FA5}">
                      <a16:colId xmlns:a16="http://schemas.microsoft.com/office/drawing/2014/main" val="825703912"/>
                    </a:ext>
                  </a:extLst>
                </a:gridCol>
                <a:gridCol w="885898">
                  <a:extLst>
                    <a:ext uri="{9D8B030D-6E8A-4147-A177-3AD203B41FA5}">
                      <a16:colId xmlns:a16="http://schemas.microsoft.com/office/drawing/2014/main" val="2108218768"/>
                    </a:ext>
                  </a:extLst>
                </a:gridCol>
                <a:gridCol w="885898">
                  <a:extLst>
                    <a:ext uri="{9D8B030D-6E8A-4147-A177-3AD203B41FA5}">
                      <a16:colId xmlns:a16="http://schemas.microsoft.com/office/drawing/2014/main" val="2617087939"/>
                    </a:ext>
                  </a:extLst>
                </a:gridCol>
                <a:gridCol w="885898">
                  <a:extLst>
                    <a:ext uri="{9D8B030D-6E8A-4147-A177-3AD203B41FA5}">
                      <a16:colId xmlns:a16="http://schemas.microsoft.com/office/drawing/2014/main" val="4021353699"/>
                    </a:ext>
                  </a:extLst>
                </a:gridCol>
                <a:gridCol w="885898">
                  <a:extLst>
                    <a:ext uri="{9D8B030D-6E8A-4147-A177-3AD203B41FA5}">
                      <a16:colId xmlns:a16="http://schemas.microsoft.com/office/drawing/2014/main" val="2589011830"/>
                    </a:ext>
                  </a:extLst>
                </a:gridCol>
                <a:gridCol w="885898">
                  <a:extLst>
                    <a:ext uri="{9D8B030D-6E8A-4147-A177-3AD203B41FA5}">
                      <a16:colId xmlns:a16="http://schemas.microsoft.com/office/drawing/2014/main" val="2501700536"/>
                    </a:ext>
                  </a:extLst>
                </a:gridCol>
                <a:gridCol w="885898">
                  <a:extLst>
                    <a:ext uri="{9D8B030D-6E8A-4147-A177-3AD203B41FA5}">
                      <a16:colId xmlns:a16="http://schemas.microsoft.com/office/drawing/2014/main" val="3707148327"/>
                    </a:ext>
                  </a:extLst>
                </a:gridCol>
                <a:gridCol w="885898">
                  <a:extLst>
                    <a:ext uri="{9D8B030D-6E8A-4147-A177-3AD203B41FA5}">
                      <a16:colId xmlns:a16="http://schemas.microsoft.com/office/drawing/2014/main" val="895623294"/>
                    </a:ext>
                  </a:extLst>
                </a:gridCol>
              </a:tblGrid>
              <a:tr h="5017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700" dirty="0">
                          <a:effectLst/>
                        </a:rPr>
                        <a:t> </a:t>
                      </a:r>
                      <a:endParaRPr lang="es-MX" sz="1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43" marR="63643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cap="small" dirty="0">
                          <a:effectLst/>
                        </a:rPr>
                        <a:t>Generación</a:t>
                      </a:r>
                      <a:endParaRPr lang="es-MX" sz="1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43" marR="63643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cap="small" dirty="0">
                          <a:effectLst/>
                        </a:rPr>
                        <a:t>Suministro</a:t>
                      </a:r>
                      <a:endParaRPr lang="es-MX" sz="1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43" marR="63643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cap="small" dirty="0">
                          <a:effectLst/>
                        </a:rPr>
                        <a:t>Transmisión y Distribución</a:t>
                      </a:r>
                      <a:endParaRPr lang="es-MX" sz="1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43" marR="63643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cap="small" dirty="0">
                          <a:effectLst/>
                        </a:rPr>
                        <a:t>Usuarios Calificados</a:t>
                      </a:r>
                      <a:endParaRPr lang="es-MX" sz="1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43" marR="63643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cap="small" dirty="0">
                          <a:effectLst/>
                        </a:rPr>
                        <a:t>Energías Limpias</a:t>
                      </a:r>
                      <a:endParaRPr lang="es-MX" sz="1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43" marR="63643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cap="small" dirty="0">
                          <a:effectLst/>
                        </a:rPr>
                        <a:t>Mercado Eléctrico Mayorista</a:t>
                      </a:r>
                      <a:endParaRPr lang="es-MX" sz="1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43" marR="63643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cap="small" dirty="0">
                          <a:effectLst/>
                        </a:rPr>
                        <a:t>Transversales</a:t>
                      </a:r>
                      <a:endParaRPr lang="es-MX" sz="1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43" marR="63643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685414"/>
                  </a:ext>
                </a:extLst>
              </a:tr>
              <a:tr h="4482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>
                          <a:effectLst/>
                        </a:rPr>
                        <a:t>2014</a:t>
                      </a:r>
                      <a:endParaRPr lang="es-MX" sz="1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43" marR="63643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1</a:t>
                      </a:r>
                      <a:endParaRPr lang="es-MX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43" marR="63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---</a:t>
                      </a:r>
                      <a:endParaRPr lang="es-MX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43" marR="63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---</a:t>
                      </a:r>
                      <a:endParaRPr lang="es-MX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43" marR="63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---</a:t>
                      </a:r>
                      <a:endParaRPr lang="es-MX" sz="1200" b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43" marR="63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---</a:t>
                      </a:r>
                      <a:endParaRPr lang="es-MX" sz="1200" b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43" marR="63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---</a:t>
                      </a:r>
                      <a:endParaRPr lang="es-MX" sz="1200" b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43" marR="63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effectLst/>
                        </a:rPr>
                        <a:t>1</a:t>
                      </a:r>
                      <a:endParaRPr lang="es-MX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43" marR="63643" marT="0" marB="0" anchor="ctr"/>
                </a:tc>
                <a:extLst>
                  <a:ext uri="{0D108BD9-81ED-4DB2-BD59-A6C34878D82A}">
                    <a16:rowId xmlns:a16="http://schemas.microsoft.com/office/drawing/2014/main" val="171428785"/>
                  </a:ext>
                </a:extLst>
              </a:tr>
              <a:tr h="4482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>
                          <a:effectLst/>
                        </a:rPr>
                        <a:t>2015</a:t>
                      </a:r>
                      <a:endParaRPr lang="es-MX" sz="1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43" marR="63643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4</a:t>
                      </a:r>
                      <a:endParaRPr lang="es-MX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43" marR="63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2</a:t>
                      </a:r>
                      <a:endParaRPr lang="es-MX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43" marR="63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7</a:t>
                      </a:r>
                      <a:endParaRPr lang="es-MX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43" marR="63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---</a:t>
                      </a:r>
                      <a:endParaRPr lang="es-MX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43" marR="63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---</a:t>
                      </a:r>
                      <a:endParaRPr lang="es-MX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43" marR="63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---</a:t>
                      </a:r>
                      <a:endParaRPr lang="es-MX" sz="1200" b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43" marR="63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2</a:t>
                      </a:r>
                      <a:endParaRPr lang="es-MX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43" marR="63643" marT="0" marB="0" anchor="ctr"/>
                </a:tc>
                <a:extLst>
                  <a:ext uri="{0D108BD9-81ED-4DB2-BD59-A6C34878D82A}">
                    <a16:rowId xmlns:a16="http://schemas.microsoft.com/office/drawing/2014/main" val="3512988196"/>
                  </a:ext>
                </a:extLst>
              </a:tr>
              <a:tr h="4482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>
                          <a:effectLst/>
                        </a:rPr>
                        <a:t>2016</a:t>
                      </a:r>
                      <a:endParaRPr lang="es-MX" sz="1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43" marR="63643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4</a:t>
                      </a:r>
                      <a:endParaRPr lang="es-MX" sz="1200" b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43" marR="63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7</a:t>
                      </a:r>
                      <a:endParaRPr lang="es-MX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43" marR="63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13</a:t>
                      </a:r>
                      <a:endParaRPr lang="es-MX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43" marR="63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3</a:t>
                      </a:r>
                      <a:endParaRPr lang="es-MX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43" marR="63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4</a:t>
                      </a:r>
                      <a:endParaRPr lang="es-MX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43" marR="63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4</a:t>
                      </a:r>
                      <a:endParaRPr lang="es-MX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43" marR="63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7</a:t>
                      </a:r>
                      <a:endParaRPr lang="es-MX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43" marR="63643" marT="0" marB="0" anchor="ctr"/>
                </a:tc>
                <a:extLst>
                  <a:ext uri="{0D108BD9-81ED-4DB2-BD59-A6C34878D82A}">
                    <a16:rowId xmlns:a16="http://schemas.microsoft.com/office/drawing/2014/main" val="781426067"/>
                  </a:ext>
                </a:extLst>
              </a:tr>
              <a:tr h="4482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>
                          <a:effectLst/>
                        </a:rPr>
                        <a:t>2017</a:t>
                      </a:r>
                      <a:endParaRPr lang="es-MX" sz="1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43" marR="63643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4</a:t>
                      </a:r>
                      <a:endParaRPr lang="es-MX" sz="1200" b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43" marR="63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2</a:t>
                      </a:r>
                      <a:endParaRPr lang="es-MX" sz="1200" b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43" marR="63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2</a:t>
                      </a:r>
                      <a:endParaRPr lang="es-MX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43" marR="63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1</a:t>
                      </a:r>
                      <a:endParaRPr lang="es-MX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43" marR="63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---</a:t>
                      </a:r>
                      <a:endParaRPr lang="es-MX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43" marR="63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2</a:t>
                      </a:r>
                      <a:endParaRPr lang="es-MX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43" marR="63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5</a:t>
                      </a:r>
                      <a:endParaRPr lang="es-MX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43" marR="63643" marT="0" marB="0" anchor="ctr"/>
                </a:tc>
                <a:extLst>
                  <a:ext uri="{0D108BD9-81ED-4DB2-BD59-A6C34878D82A}">
                    <a16:rowId xmlns:a16="http://schemas.microsoft.com/office/drawing/2014/main" val="3096308520"/>
                  </a:ext>
                </a:extLst>
              </a:tr>
              <a:tr h="4482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>
                          <a:effectLst/>
                        </a:rPr>
                        <a:t>2018</a:t>
                      </a:r>
                      <a:endParaRPr lang="es-MX" sz="1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43" marR="63643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effectLst/>
                        </a:rPr>
                        <a:t>1</a:t>
                      </a:r>
                      <a:endParaRPr lang="es-MX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43" marR="63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---</a:t>
                      </a:r>
                      <a:endParaRPr lang="es-MX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43" marR="63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---</a:t>
                      </a:r>
                      <a:endParaRPr lang="es-MX" sz="1200" b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43" marR="63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---</a:t>
                      </a:r>
                      <a:endParaRPr lang="es-MX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43" marR="63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2</a:t>
                      </a:r>
                      <a:endParaRPr lang="es-MX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43" marR="63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1</a:t>
                      </a:r>
                      <a:endParaRPr lang="es-MX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43" marR="63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effectLst/>
                        </a:rPr>
                        <a:t>1</a:t>
                      </a:r>
                      <a:endParaRPr lang="es-MX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43" marR="63643" marT="0" marB="0" anchor="ctr"/>
                </a:tc>
                <a:extLst>
                  <a:ext uri="{0D108BD9-81ED-4DB2-BD59-A6C34878D82A}">
                    <a16:rowId xmlns:a16="http://schemas.microsoft.com/office/drawing/2014/main" val="281100400"/>
                  </a:ext>
                </a:extLst>
              </a:tr>
              <a:tr h="4482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300" cap="small" dirty="0">
                          <a:effectLst/>
                        </a:rPr>
                        <a:t>Total</a:t>
                      </a:r>
                      <a:endParaRPr lang="es-MX" sz="1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43" marR="63643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 smtClean="0">
                          <a:effectLst/>
                        </a:rPr>
                        <a:t>14</a:t>
                      </a:r>
                      <a:endParaRPr lang="es-MX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43" marR="63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11</a:t>
                      </a:r>
                      <a:endParaRPr lang="es-MX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43" marR="63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 smtClean="0">
                          <a:effectLst/>
                        </a:rPr>
                        <a:t>22</a:t>
                      </a:r>
                      <a:endParaRPr lang="es-MX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43" marR="63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4</a:t>
                      </a:r>
                      <a:endParaRPr lang="es-MX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43" marR="63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6</a:t>
                      </a:r>
                      <a:endParaRPr lang="es-MX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43" marR="63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7</a:t>
                      </a:r>
                      <a:endParaRPr lang="es-MX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43" marR="63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 smtClean="0">
                          <a:effectLst/>
                        </a:rPr>
                        <a:t>16</a:t>
                      </a:r>
                      <a:endParaRPr lang="es-MX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43" marR="63643" marT="0" marB="0" anchor="ctr"/>
                </a:tc>
                <a:extLst>
                  <a:ext uri="{0D108BD9-81ED-4DB2-BD59-A6C34878D82A}">
                    <a16:rowId xmlns:a16="http://schemas.microsoft.com/office/drawing/2014/main" val="2940069377"/>
                  </a:ext>
                </a:extLst>
              </a:tr>
            </a:tbl>
          </a:graphicData>
        </a:graphic>
      </p:graphicFrame>
      <p:sp>
        <p:nvSpPr>
          <p:cNvPr id="11" name="Título 1"/>
          <p:cNvSpPr txBox="1">
            <a:spLocks/>
          </p:cNvSpPr>
          <p:nvPr/>
        </p:nvSpPr>
        <p:spPr>
          <a:xfrm>
            <a:off x="72000" y="72000"/>
            <a:ext cx="6819068" cy="56774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s-MX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Regulaciones desarrolladas por la CRE</a:t>
            </a:r>
          </a:p>
        </p:txBody>
      </p:sp>
      <p:sp>
        <p:nvSpPr>
          <p:cNvPr id="63" name="Freeform 58"/>
          <p:cNvSpPr>
            <a:spLocks noEditPoints="1"/>
          </p:cNvSpPr>
          <p:nvPr/>
        </p:nvSpPr>
        <p:spPr bwMode="auto">
          <a:xfrm>
            <a:off x="2103237" y="725960"/>
            <a:ext cx="360000" cy="360000"/>
          </a:xfrm>
          <a:custGeom>
            <a:avLst/>
            <a:gdLst>
              <a:gd name="T0" fmla="*/ 96 w 180"/>
              <a:gd name="T1" fmla="*/ 4 h 227"/>
              <a:gd name="T2" fmla="*/ 114 w 180"/>
              <a:gd name="T3" fmla="*/ 66 h 227"/>
              <a:gd name="T4" fmla="*/ 97 w 180"/>
              <a:gd name="T5" fmla="*/ 76 h 227"/>
              <a:gd name="T6" fmla="*/ 96 w 180"/>
              <a:gd name="T7" fmla="*/ 84 h 227"/>
              <a:gd name="T8" fmla="*/ 102 w 180"/>
              <a:gd name="T9" fmla="*/ 88 h 227"/>
              <a:gd name="T10" fmla="*/ 105 w 180"/>
              <a:gd name="T11" fmla="*/ 97 h 227"/>
              <a:gd name="T12" fmla="*/ 180 w 180"/>
              <a:gd name="T13" fmla="*/ 138 h 227"/>
              <a:gd name="T14" fmla="*/ 166 w 180"/>
              <a:gd name="T15" fmla="*/ 155 h 227"/>
              <a:gd name="T16" fmla="*/ 103 w 180"/>
              <a:gd name="T17" fmla="*/ 139 h 227"/>
              <a:gd name="T18" fmla="*/ 103 w 180"/>
              <a:gd name="T19" fmla="*/ 120 h 227"/>
              <a:gd name="T20" fmla="*/ 97 w 180"/>
              <a:gd name="T21" fmla="*/ 115 h 227"/>
              <a:gd name="T22" fmla="*/ 94 w 180"/>
              <a:gd name="T23" fmla="*/ 117 h 227"/>
              <a:gd name="T24" fmla="*/ 109 w 180"/>
              <a:gd name="T25" fmla="*/ 227 h 227"/>
              <a:gd name="T26" fmla="*/ 63 w 180"/>
              <a:gd name="T27" fmla="*/ 227 h 227"/>
              <a:gd name="T28" fmla="*/ 81 w 180"/>
              <a:gd name="T29" fmla="*/ 117 h 227"/>
              <a:gd name="T30" fmla="*/ 8 w 180"/>
              <a:gd name="T31" fmla="*/ 161 h 227"/>
              <a:gd name="T32" fmla="*/ 0 w 180"/>
              <a:gd name="T33" fmla="*/ 140 h 227"/>
              <a:gd name="T34" fmla="*/ 45 w 180"/>
              <a:gd name="T35" fmla="*/ 93 h 227"/>
              <a:gd name="T36" fmla="*/ 62 w 180"/>
              <a:gd name="T37" fmla="*/ 103 h 227"/>
              <a:gd name="T38" fmla="*/ 69 w 180"/>
              <a:gd name="T39" fmla="*/ 100 h 227"/>
              <a:gd name="T40" fmla="*/ 69 w 180"/>
              <a:gd name="T41" fmla="*/ 98 h 227"/>
              <a:gd name="T42" fmla="*/ 76 w 180"/>
              <a:gd name="T43" fmla="*/ 85 h 227"/>
              <a:gd name="T44" fmla="*/ 74 w 180"/>
              <a:gd name="T45" fmla="*/ 0 h 227"/>
              <a:gd name="T46" fmla="*/ 96 w 180"/>
              <a:gd name="T47" fmla="*/ 4 h 227"/>
              <a:gd name="T48" fmla="*/ 14 w 180"/>
              <a:gd name="T49" fmla="*/ 106 h 227"/>
              <a:gd name="T50" fmla="*/ 31 w 180"/>
              <a:gd name="T51" fmla="*/ 85 h 227"/>
              <a:gd name="T52" fmla="*/ 58 w 180"/>
              <a:gd name="T53" fmla="*/ 33 h 227"/>
              <a:gd name="T54" fmla="*/ 58 w 180"/>
              <a:gd name="T55" fmla="*/ 30 h 227"/>
              <a:gd name="T56" fmla="*/ 14 w 180"/>
              <a:gd name="T57" fmla="*/ 106 h 227"/>
              <a:gd name="T58" fmla="*/ 119 w 180"/>
              <a:gd name="T59" fmla="*/ 34 h 227"/>
              <a:gd name="T60" fmla="*/ 129 w 180"/>
              <a:gd name="T61" fmla="*/ 58 h 227"/>
              <a:gd name="T62" fmla="*/ 159 w 180"/>
              <a:gd name="T63" fmla="*/ 108 h 227"/>
              <a:gd name="T64" fmla="*/ 162 w 180"/>
              <a:gd name="T65" fmla="*/ 109 h 227"/>
              <a:gd name="T66" fmla="*/ 119 w 180"/>
              <a:gd name="T67" fmla="*/ 34 h 227"/>
              <a:gd name="T68" fmla="*/ 88 w 180"/>
              <a:gd name="T69" fmla="*/ 90 h 227"/>
              <a:gd name="T70" fmla="*/ 82 w 180"/>
              <a:gd name="T71" fmla="*/ 92 h 227"/>
              <a:gd name="T72" fmla="*/ 78 w 180"/>
              <a:gd name="T73" fmla="*/ 99 h 227"/>
              <a:gd name="T74" fmla="*/ 80 w 180"/>
              <a:gd name="T75" fmla="*/ 105 h 227"/>
              <a:gd name="T76" fmla="*/ 86 w 180"/>
              <a:gd name="T77" fmla="*/ 109 h 227"/>
              <a:gd name="T78" fmla="*/ 93 w 180"/>
              <a:gd name="T79" fmla="*/ 107 h 227"/>
              <a:gd name="T80" fmla="*/ 96 w 180"/>
              <a:gd name="T81" fmla="*/ 101 h 227"/>
              <a:gd name="T82" fmla="*/ 94 w 180"/>
              <a:gd name="T83" fmla="*/ 94 h 227"/>
              <a:gd name="T84" fmla="*/ 88 w 180"/>
              <a:gd name="T85" fmla="*/ 90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80" h="227">
                <a:moveTo>
                  <a:pt x="96" y="4"/>
                </a:moveTo>
                <a:cubicBezTo>
                  <a:pt x="114" y="66"/>
                  <a:pt x="114" y="66"/>
                  <a:pt x="114" y="66"/>
                </a:cubicBezTo>
                <a:cubicBezTo>
                  <a:pt x="97" y="76"/>
                  <a:pt x="97" y="76"/>
                  <a:pt x="97" y="76"/>
                </a:cubicBezTo>
                <a:cubicBezTo>
                  <a:pt x="96" y="84"/>
                  <a:pt x="96" y="84"/>
                  <a:pt x="96" y="84"/>
                </a:cubicBezTo>
                <a:cubicBezTo>
                  <a:pt x="98" y="85"/>
                  <a:pt x="100" y="86"/>
                  <a:pt x="102" y="88"/>
                </a:cubicBezTo>
                <a:cubicBezTo>
                  <a:pt x="104" y="91"/>
                  <a:pt x="105" y="94"/>
                  <a:pt x="105" y="97"/>
                </a:cubicBezTo>
                <a:cubicBezTo>
                  <a:pt x="180" y="138"/>
                  <a:pt x="180" y="138"/>
                  <a:pt x="180" y="138"/>
                </a:cubicBezTo>
                <a:cubicBezTo>
                  <a:pt x="166" y="155"/>
                  <a:pt x="166" y="155"/>
                  <a:pt x="166" y="155"/>
                </a:cubicBezTo>
                <a:cubicBezTo>
                  <a:pt x="103" y="139"/>
                  <a:pt x="103" y="139"/>
                  <a:pt x="103" y="139"/>
                </a:cubicBezTo>
                <a:cubicBezTo>
                  <a:pt x="103" y="120"/>
                  <a:pt x="103" y="120"/>
                  <a:pt x="103" y="120"/>
                </a:cubicBezTo>
                <a:cubicBezTo>
                  <a:pt x="97" y="115"/>
                  <a:pt x="97" y="115"/>
                  <a:pt x="97" y="115"/>
                </a:cubicBezTo>
                <a:cubicBezTo>
                  <a:pt x="96" y="116"/>
                  <a:pt x="95" y="116"/>
                  <a:pt x="94" y="117"/>
                </a:cubicBezTo>
                <a:cubicBezTo>
                  <a:pt x="109" y="227"/>
                  <a:pt x="109" y="227"/>
                  <a:pt x="109" y="227"/>
                </a:cubicBezTo>
                <a:cubicBezTo>
                  <a:pt x="63" y="227"/>
                  <a:pt x="63" y="227"/>
                  <a:pt x="63" y="227"/>
                </a:cubicBezTo>
                <a:cubicBezTo>
                  <a:pt x="81" y="117"/>
                  <a:pt x="81" y="117"/>
                  <a:pt x="81" y="117"/>
                </a:cubicBezTo>
                <a:cubicBezTo>
                  <a:pt x="8" y="161"/>
                  <a:pt x="8" y="161"/>
                  <a:pt x="8" y="161"/>
                </a:cubicBezTo>
                <a:cubicBezTo>
                  <a:pt x="0" y="140"/>
                  <a:pt x="0" y="140"/>
                  <a:pt x="0" y="140"/>
                </a:cubicBezTo>
                <a:cubicBezTo>
                  <a:pt x="45" y="93"/>
                  <a:pt x="45" y="93"/>
                  <a:pt x="45" y="93"/>
                </a:cubicBezTo>
                <a:cubicBezTo>
                  <a:pt x="62" y="103"/>
                  <a:pt x="62" y="103"/>
                  <a:pt x="62" y="103"/>
                </a:cubicBezTo>
                <a:cubicBezTo>
                  <a:pt x="69" y="100"/>
                  <a:pt x="69" y="100"/>
                  <a:pt x="69" y="100"/>
                </a:cubicBezTo>
                <a:cubicBezTo>
                  <a:pt x="69" y="99"/>
                  <a:pt x="69" y="98"/>
                  <a:pt x="69" y="98"/>
                </a:cubicBezTo>
                <a:cubicBezTo>
                  <a:pt x="70" y="93"/>
                  <a:pt x="72" y="89"/>
                  <a:pt x="76" y="85"/>
                </a:cubicBezTo>
                <a:cubicBezTo>
                  <a:pt x="74" y="0"/>
                  <a:pt x="74" y="0"/>
                  <a:pt x="74" y="0"/>
                </a:cubicBezTo>
                <a:cubicBezTo>
                  <a:pt x="96" y="4"/>
                  <a:pt x="96" y="4"/>
                  <a:pt x="96" y="4"/>
                </a:cubicBezTo>
                <a:close/>
                <a:moveTo>
                  <a:pt x="14" y="106"/>
                </a:moveTo>
                <a:cubicBezTo>
                  <a:pt x="31" y="85"/>
                  <a:pt x="31" y="85"/>
                  <a:pt x="31" y="85"/>
                </a:cubicBezTo>
                <a:cubicBezTo>
                  <a:pt x="22" y="66"/>
                  <a:pt x="32" y="45"/>
                  <a:pt x="58" y="33"/>
                </a:cubicBezTo>
                <a:cubicBezTo>
                  <a:pt x="58" y="31"/>
                  <a:pt x="58" y="32"/>
                  <a:pt x="58" y="30"/>
                </a:cubicBezTo>
                <a:cubicBezTo>
                  <a:pt x="15" y="40"/>
                  <a:pt x="0" y="82"/>
                  <a:pt x="14" y="106"/>
                </a:cubicBezTo>
                <a:close/>
                <a:moveTo>
                  <a:pt x="119" y="34"/>
                </a:moveTo>
                <a:cubicBezTo>
                  <a:pt x="129" y="58"/>
                  <a:pt x="129" y="58"/>
                  <a:pt x="129" y="58"/>
                </a:cubicBezTo>
                <a:cubicBezTo>
                  <a:pt x="149" y="61"/>
                  <a:pt x="163" y="79"/>
                  <a:pt x="159" y="108"/>
                </a:cubicBezTo>
                <a:cubicBezTo>
                  <a:pt x="161" y="108"/>
                  <a:pt x="160" y="108"/>
                  <a:pt x="162" y="109"/>
                </a:cubicBezTo>
                <a:cubicBezTo>
                  <a:pt x="175" y="67"/>
                  <a:pt x="146" y="33"/>
                  <a:pt x="119" y="34"/>
                </a:cubicBezTo>
                <a:close/>
                <a:moveTo>
                  <a:pt x="88" y="90"/>
                </a:moveTo>
                <a:cubicBezTo>
                  <a:pt x="86" y="90"/>
                  <a:pt x="84" y="91"/>
                  <a:pt x="82" y="92"/>
                </a:cubicBezTo>
                <a:cubicBezTo>
                  <a:pt x="80" y="94"/>
                  <a:pt x="78" y="96"/>
                  <a:pt x="78" y="99"/>
                </a:cubicBezTo>
                <a:cubicBezTo>
                  <a:pt x="78" y="101"/>
                  <a:pt x="79" y="103"/>
                  <a:pt x="80" y="105"/>
                </a:cubicBezTo>
                <a:cubicBezTo>
                  <a:pt x="82" y="107"/>
                  <a:pt x="84" y="108"/>
                  <a:pt x="86" y="109"/>
                </a:cubicBezTo>
                <a:cubicBezTo>
                  <a:pt x="89" y="109"/>
                  <a:pt x="91" y="108"/>
                  <a:pt x="93" y="107"/>
                </a:cubicBezTo>
                <a:cubicBezTo>
                  <a:pt x="95" y="105"/>
                  <a:pt x="96" y="103"/>
                  <a:pt x="96" y="101"/>
                </a:cubicBezTo>
                <a:cubicBezTo>
                  <a:pt x="97" y="98"/>
                  <a:pt x="96" y="96"/>
                  <a:pt x="94" y="94"/>
                </a:cubicBezTo>
                <a:cubicBezTo>
                  <a:pt x="93" y="92"/>
                  <a:pt x="91" y="91"/>
                  <a:pt x="88" y="9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/>
          </a:p>
        </p:txBody>
      </p:sp>
      <p:sp>
        <p:nvSpPr>
          <p:cNvPr id="70" name="Freeform 67"/>
          <p:cNvSpPr>
            <a:spLocks noEditPoints="1"/>
          </p:cNvSpPr>
          <p:nvPr/>
        </p:nvSpPr>
        <p:spPr bwMode="auto">
          <a:xfrm>
            <a:off x="4794711" y="707973"/>
            <a:ext cx="432000" cy="360000"/>
          </a:xfrm>
          <a:custGeom>
            <a:avLst/>
            <a:gdLst>
              <a:gd name="T0" fmla="*/ 54 w 73"/>
              <a:gd name="T1" fmla="*/ 36 h 60"/>
              <a:gd name="T2" fmla="*/ 36 w 73"/>
              <a:gd name="T3" fmla="*/ 36 h 60"/>
              <a:gd name="T4" fmla="*/ 28 w 73"/>
              <a:gd name="T5" fmla="*/ 48 h 60"/>
              <a:gd name="T6" fmla="*/ 28 w 73"/>
              <a:gd name="T7" fmla="*/ 54 h 60"/>
              <a:gd name="T8" fmla="*/ 72 w 73"/>
              <a:gd name="T9" fmla="*/ 54 h 60"/>
              <a:gd name="T10" fmla="*/ 73 w 73"/>
              <a:gd name="T11" fmla="*/ 48 h 60"/>
              <a:gd name="T12" fmla="*/ 49 w 73"/>
              <a:gd name="T13" fmla="*/ 48 h 60"/>
              <a:gd name="T14" fmla="*/ 31 w 73"/>
              <a:gd name="T15" fmla="*/ 54 h 60"/>
              <a:gd name="T16" fmla="*/ 31 w 73"/>
              <a:gd name="T17" fmla="*/ 45 h 60"/>
              <a:gd name="T18" fmla="*/ 56 w 73"/>
              <a:gd name="T19" fmla="*/ 46 h 60"/>
              <a:gd name="T20" fmla="*/ 61 w 73"/>
              <a:gd name="T21" fmla="*/ 53 h 60"/>
              <a:gd name="T22" fmla="*/ 68 w 73"/>
              <a:gd name="T23" fmla="*/ 48 h 60"/>
              <a:gd name="T24" fmla="*/ 27 w 73"/>
              <a:gd name="T25" fmla="*/ 49 h 60"/>
              <a:gd name="T26" fmla="*/ 29 w 73"/>
              <a:gd name="T27" fmla="*/ 41 h 60"/>
              <a:gd name="T28" fmla="*/ 34 w 73"/>
              <a:gd name="T29" fmla="*/ 36 h 60"/>
              <a:gd name="T30" fmla="*/ 36 w 73"/>
              <a:gd name="T31" fmla="*/ 32 h 60"/>
              <a:gd name="T32" fmla="*/ 3 w 73"/>
              <a:gd name="T33" fmla="*/ 18 h 60"/>
              <a:gd name="T34" fmla="*/ 10 w 73"/>
              <a:gd name="T35" fmla="*/ 54 h 60"/>
              <a:gd name="T36" fmla="*/ 25 w 73"/>
              <a:gd name="T37" fmla="*/ 54 h 60"/>
              <a:gd name="T38" fmla="*/ 27 w 73"/>
              <a:gd name="T39" fmla="*/ 50 h 60"/>
              <a:gd name="T40" fmla="*/ 11 w 73"/>
              <a:gd name="T41" fmla="*/ 44 h 60"/>
              <a:gd name="T42" fmla="*/ 15 w 73"/>
              <a:gd name="T43" fmla="*/ 44 h 60"/>
              <a:gd name="T44" fmla="*/ 19 w 73"/>
              <a:gd name="T45" fmla="*/ 38 h 60"/>
              <a:gd name="T46" fmla="*/ 4 w 73"/>
              <a:gd name="T47" fmla="*/ 15 h 60"/>
              <a:gd name="T48" fmla="*/ 7 w 73"/>
              <a:gd name="T49" fmla="*/ 13 h 60"/>
              <a:gd name="T50" fmla="*/ 12 w 73"/>
              <a:gd name="T51" fmla="*/ 10 h 60"/>
              <a:gd name="T52" fmla="*/ 25 w 73"/>
              <a:gd name="T53" fmla="*/ 7 h 60"/>
              <a:gd name="T54" fmla="*/ 18 w 73"/>
              <a:gd name="T55" fmla="*/ 18 h 60"/>
              <a:gd name="T56" fmla="*/ 11 w 73"/>
              <a:gd name="T57" fmla="*/ 17 h 60"/>
              <a:gd name="T58" fmla="*/ 6 w 73"/>
              <a:gd name="T59" fmla="*/ 16 h 60"/>
              <a:gd name="T60" fmla="*/ 55 w 73"/>
              <a:gd name="T61" fmla="*/ 35 h 60"/>
              <a:gd name="T62" fmla="*/ 59 w 73"/>
              <a:gd name="T63" fmla="*/ 3 h 60"/>
              <a:gd name="T64" fmla="*/ 71 w 73"/>
              <a:gd name="T65" fmla="*/ 43 h 60"/>
              <a:gd name="T66" fmla="*/ 70 w 73"/>
              <a:gd name="T67" fmla="*/ 5 h 60"/>
              <a:gd name="T68" fmla="*/ 38 w 73"/>
              <a:gd name="T69" fmla="*/ 35 h 60"/>
              <a:gd name="T70" fmla="*/ 52 w 73"/>
              <a:gd name="T71" fmla="*/ 7 h 60"/>
              <a:gd name="T72" fmla="*/ 52 w 73"/>
              <a:gd name="T73" fmla="*/ 12 h 60"/>
              <a:gd name="T74" fmla="*/ 56 w 73"/>
              <a:gd name="T75" fmla="*/ 14 h 60"/>
              <a:gd name="T76" fmla="*/ 52 w 73"/>
              <a:gd name="T77" fmla="*/ 15 h 60"/>
              <a:gd name="T78" fmla="*/ 43 w 73"/>
              <a:gd name="T79" fmla="*/ 23 h 60"/>
              <a:gd name="T80" fmla="*/ 44 w 73"/>
              <a:gd name="T81" fmla="*/ 21 h 60"/>
              <a:gd name="T82" fmla="*/ 44 w 73"/>
              <a:gd name="T83" fmla="*/ 16 h 60"/>
              <a:gd name="T84" fmla="*/ 41 w 73"/>
              <a:gd name="T85" fmla="*/ 14 h 60"/>
              <a:gd name="T86" fmla="*/ 44 w 73"/>
              <a:gd name="T87" fmla="*/ 14 h 60"/>
              <a:gd name="T88" fmla="*/ 46 w 73"/>
              <a:gd name="T89" fmla="*/ 23 h 60"/>
              <a:gd name="T90" fmla="*/ 49 w 73"/>
              <a:gd name="T91" fmla="*/ 20 h 60"/>
              <a:gd name="T92" fmla="*/ 49 w 73"/>
              <a:gd name="T93" fmla="*/ 15 h 60"/>
              <a:gd name="T94" fmla="*/ 46 w 73"/>
              <a:gd name="T95" fmla="*/ 13 h 60"/>
              <a:gd name="T96" fmla="*/ 49 w 73"/>
              <a:gd name="T97" fmla="*/ 12 h 60"/>
              <a:gd name="T98" fmla="*/ 56 w 73"/>
              <a:gd name="T99" fmla="*/ 28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73" h="60">
                <a:moveTo>
                  <a:pt x="66" y="40"/>
                </a:moveTo>
                <a:cubicBezTo>
                  <a:pt x="57" y="40"/>
                  <a:pt x="57" y="40"/>
                  <a:pt x="57" y="40"/>
                </a:cubicBezTo>
                <a:cubicBezTo>
                  <a:pt x="54" y="36"/>
                  <a:pt x="54" y="36"/>
                  <a:pt x="54" y="36"/>
                </a:cubicBezTo>
                <a:cubicBezTo>
                  <a:pt x="36" y="36"/>
                  <a:pt x="36" y="36"/>
                  <a:pt x="36" y="36"/>
                </a:cubicBezTo>
                <a:cubicBezTo>
                  <a:pt x="36" y="36"/>
                  <a:pt x="36" y="36"/>
                  <a:pt x="36" y="36"/>
                </a:cubicBezTo>
                <a:cubicBezTo>
                  <a:pt x="36" y="36"/>
                  <a:pt x="36" y="36"/>
                  <a:pt x="36" y="36"/>
                </a:cubicBezTo>
                <a:cubicBezTo>
                  <a:pt x="36" y="36"/>
                  <a:pt x="36" y="36"/>
                  <a:pt x="36" y="36"/>
                </a:cubicBezTo>
                <a:cubicBezTo>
                  <a:pt x="27" y="46"/>
                  <a:pt x="27" y="46"/>
                  <a:pt x="27" y="46"/>
                </a:cubicBezTo>
                <a:cubicBezTo>
                  <a:pt x="28" y="48"/>
                  <a:pt x="28" y="48"/>
                  <a:pt x="28" y="48"/>
                </a:cubicBezTo>
                <a:cubicBezTo>
                  <a:pt x="29" y="48"/>
                  <a:pt x="29" y="48"/>
                  <a:pt x="29" y="48"/>
                </a:cubicBezTo>
                <a:cubicBezTo>
                  <a:pt x="29" y="54"/>
                  <a:pt x="29" y="54"/>
                  <a:pt x="29" y="54"/>
                </a:cubicBezTo>
                <a:cubicBezTo>
                  <a:pt x="28" y="54"/>
                  <a:pt x="28" y="54"/>
                  <a:pt x="28" y="54"/>
                </a:cubicBezTo>
                <a:cubicBezTo>
                  <a:pt x="28" y="60"/>
                  <a:pt x="28" y="60"/>
                  <a:pt x="28" y="60"/>
                </a:cubicBezTo>
                <a:cubicBezTo>
                  <a:pt x="72" y="60"/>
                  <a:pt x="72" y="60"/>
                  <a:pt x="72" y="60"/>
                </a:cubicBezTo>
                <a:cubicBezTo>
                  <a:pt x="72" y="54"/>
                  <a:pt x="72" y="54"/>
                  <a:pt x="72" y="54"/>
                </a:cubicBezTo>
                <a:cubicBezTo>
                  <a:pt x="70" y="54"/>
                  <a:pt x="70" y="54"/>
                  <a:pt x="70" y="54"/>
                </a:cubicBezTo>
                <a:cubicBezTo>
                  <a:pt x="70" y="48"/>
                  <a:pt x="70" y="48"/>
                  <a:pt x="70" y="48"/>
                </a:cubicBezTo>
                <a:cubicBezTo>
                  <a:pt x="73" y="48"/>
                  <a:pt x="73" y="48"/>
                  <a:pt x="73" y="48"/>
                </a:cubicBezTo>
                <a:lnTo>
                  <a:pt x="66" y="40"/>
                </a:lnTo>
                <a:close/>
                <a:moveTo>
                  <a:pt x="49" y="54"/>
                </a:moveTo>
                <a:cubicBezTo>
                  <a:pt x="49" y="48"/>
                  <a:pt x="49" y="48"/>
                  <a:pt x="49" y="48"/>
                </a:cubicBezTo>
                <a:cubicBezTo>
                  <a:pt x="45" y="48"/>
                  <a:pt x="45" y="48"/>
                  <a:pt x="45" y="48"/>
                </a:cubicBezTo>
                <a:cubicBezTo>
                  <a:pt x="45" y="54"/>
                  <a:pt x="45" y="54"/>
                  <a:pt x="45" y="54"/>
                </a:cubicBezTo>
                <a:cubicBezTo>
                  <a:pt x="31" y="54"/>
                  <a:pt x="31" y="54"/>
                  <a:pt x="31" y="54"/>
                </a:cubicBezTo>
                <a:cubicBezTo>
                  <a:pt x="31" y="47"/>
                  <a:pt x="31" y="47"/>
                  <a:pt x="31" y="47"/>
                </a:cubicBezTo>
                <a:cubicBezTo>
                  <a:pt x="31" y="45"/>
                  <a:pt x="31" y="45"/>
                  <a:pt x="31" y="45"/>
                </a:cubicBezTo>
                <a:cubicBezTo>
                  <a:pt x="31" y="45"/>
                  <a:pt x="31" y="45"/>
                  <a:pt x="31" y="45"/>
                </a:cubicBezTo>
                <a:cubicBezTo>
                  <a:pt x="38" y="38"/>
                  <a:pt x="38" y="38"/>
                  <a:pt x="38" y="38"/>
                </a:cubicBezTo>
                <a:cubicBezTo>
                  <a:pt x="44" y="46"/>
                  <a:pt x="44" y="46"/>
                  <a:pt x="44" y="46"/>
                </a:cubicBezTo>
                <a:cubicBezTo>
                  <a:pt x="56" y="46"/>
                  <a:pt x="56" y="46"/>
                  <a:pt x="56" y="46"/>
                </a:cubicBezTo>
                <a:cubicBezTo>
                  <a:pt x="58" y="48"/>
                  <a:pt x="58" y="48"/>
                  <a:pt x="58" y="48"/>
                </a:cubicBezTo>
                <a:cubicBezTo>
                  <a:pt x="61" y="48"/>
                  <a:pt x="61" y="48"/>
                  <a:pt x="61" y="48"/>
                </a:cubicBezTo>
                <a:cubicBezTo>
                  <a:pt x="61" y="53"/>
                  <a:pt x="61" y="53"/>
                  <a:pt x="61" y="53"/>
                </a:cubicBezTo>
                <a:cubicBezTo>
                  <a:pt x="64" y="53"/>
                  <a:pt x="64" y="53"/>
                  <a:pt x="64" y="53"/>
                </a:cubicBezTo>
                <a:cubicBezTo>
                  <a:pt x="64" y="48"/>
                  <a:pt x="64" y="48"/>
                  <a:pt x="64" y="48"/>
                </a:cubicBezTo>
                <a:cubicBezTo>
                  <a:pt x="68" y="48"/>
                  <a:pt x="68" y="48"/>
                  <a:pt x="68" y="48"/>
                </a:cubicBezTo>
                <a:cubicBezTo>
                  <a:pt x="68" y="54"/>
                  <a:pt x="68" y="54"/>
                  <a:pt x="68" y="54"/>
                </a:cubicBezTo>
                <a:lnTo>
                  <a:pt x="49" y="54"/>
                </a:lnTo>
                <a:close/>
                <a:moveTo>
                  <a:pt x="27" y="49"/>
                </a:moveTo>
                <a:cubicBezTo>
                  <a:pt x="26" y="47"/>
                  <a:pt x="26" y="47"/>
                  <a:pt x="26" y="47"/>
                </a:cubicBezTo>
                <a:cubicBezTo>
                  <a:pt x="25" y="46"/>
                  <a:pt x="25" y="45"/>
                  <a:pt x="26" y="45"/>
                </a:cubicBezTo>
                <a:cubicBezTo>
                  <a:pt x="29" y="41"/>
                  <a:pt x="29" y="41"/>
                  <a:pt x="29" y="41"/>
                </a:cubicBezTo>
                <a:cubicBezTo>
                  <a:pt x="29" y="38"/>
                  <a:pt x="29" y="38"/>
                  <a:pt x="29" y="38"/>
                </a:cubicBezTo>
                <a:cubicBezTo>
                  <a:pt x="32" y="38"/>
                  <a:pt x="32" y="38"/>
                  <a:pt x="32" y="38"/>
                </a:cubicBezTo>
                <a:cubicBezTo>
                  <a:pt x="34" y="36"/>
                  <a:pt x="34" y="36"/>
                  <a:pt x="34" y="36"/>
                </a:cubicBezTo>
                <a:cubicBezTo>
                  <a:pt x="35" y="35"/>
                  <a:pt x="35" y="35"/>
                  <a:pt x="36" y="35"/>
                </a:cubicBezTo>
                <a:cubicBezTo>
                  <a:pt x="36" y="35"/>
                  <a:pt x="36" y="35"/>
                  <a:pt x="36" y="35"/>
                </a:cubicBezTo>
                <a:cubicBezTo>
                  <a:pt x="36" y="32"/>
                  <a:pt x="36" y="32"/>
                  <a:pt x="36" y="32"/>
                </a:cubicBezTo>
                <a:cubicBezTo>
                  <a:pt x="9" y="34"/>
                  <a:pt x="9" y="34"/>
                  <a:pt x="9" y="34"/>
                </a:cubicBezTo>
                <a:cubicBezTo>
                  <a:pt x="9" y="18"/>
                  <a:pt x="9" y="18"/>
                  <a:pt x="9" y="18"/>
                </a:cubicBezTo>
                <a:cubicBezTo>
                  <a:pt x="3" y="18"/>
                  <a:pt x="3" y="18"/>
                  <a:pt x="3" y="18"/>
                </a:cubicBezTo>
                <a:cubicBezTo>
                  <a:pt x="0" y="54"/>
                  <a:pt x="0" y="54"/>
                  <a:pt x="0" y="54"/>
                </a:cubicBezTo>
                <a:cubicBezTo>
                  <a:pt x="3" y="54"/>
                  <a:pt x="3" y="54"/>
                  <a:pt x="3" y="54"/>
                </a:cubicBezTo>
                <a:cubicBezTo>
                  <a:pt x="10" y="54"/>
                  <a:pt x="10" y="54"/>
                  <a:pt x="10" y="54"/>
                </a:cubicBezTo>
                <a:cubicBezTo>
                  <a:pt x="15" y="54"/>
                  <a:pt x="15" y="54"/>
                  <a:pt x="15" y="54"/>
                </a:cubicBezTo>
                <a:cubicBezTo>
                  <a:pt x="19" y="54"/>
                  <a:pt x="19" y="54"/>
                  <a:pt x="19" y="54"/>
                </a:cubicBezTo>
                <a:cubicBezTo>
                  <a:pt x="25" y="54"/>
                  <a:pt x="25" y="54"/>
                  <a:pt x="25" y="54"/>
                </a:cubicBezTo>
                <a:cubicBezTo>
                  <a:pt x="27" y="54"/>
                  <a:pt x="27" y="54"/>
                  <a:pt x="27" y="54"/>
                </a:cubicBezTo>
                <a:cubicBezTo>
                  <a:pt x="27" y="53"/>
                  <a:pt x="27" y="53"/>
                  <a:pt x="27" y="53"/>
                </a:cubicBezTo>
                <a:cubicBezTo>
                  <a:pt x="27" y="50"/>
                  <a:pt x="27" y="50"/>
                  <a:pt x="27" y="50"/>
                </a:cubicBezTo>
                <a:cubicBezTo>
                  <a:pt x="26" y="50"/>
                  <a:pt x="27" y="49"/>
                  <a:pt x="27" y="49"/>
                </a:cubicBezTo>
                <a:close/>
                <a:moveTo>
                  <a:pt x="15" y="44"/>
                </a:moveTo>
                <a:cubicBezTo>
                  <a:pt x="11" y="44"/>
                  <a:pt x="11" y="44"/>
                  <a:pt x="11" y="44"/>
                </a:cubicBezTo>
                <a:cubicBezTo>
                  <a:pt x="11" y="38"/>
                  <a:pt x="11" y="38"/>
                  <a:pt x="11" y="38"/>
                </a:cubicBezTo>
                <a:cubicBezTo>
                  <a:pt x="15" y="38"/>
                  <a:pt x="15" y="38"/>
                  <a:pt x="15" y="38"/>
                </a:cubicBezTo>
                <a:lnTo>
                  <a:pt x="15" y="44"/>
                </a:lnTo>
                <a:close/>
                <a:moveTo>
                  <a:pt x="24" y="44"/>
                </a:moveTo>
                <a:cubicBezTo>
                  <a:pt x="19" y="44"/>
                  <a:pt x="19" y="44"/>
                  <a:pt x="19" y="44"/>
                </a:cubicBezTo>
                <a:cubicBezTo>
                  <a:pt x="19" y="38"/>
                  <a:pt x="19" y="38"/>
                  <a:pt x="19" y="38"/>
                </a:cubicBezTo>
                <a:cubicBezTo>
                  <a:pt x="24" y="38"/>
                  <a:pt x="24" y="38"/>
                  <a:pt x="24" y="38"/>
                </a:cubicBezTo>
                <a:lnTo>
                  <a:pt x="24" y="44"/>
                </a:lnTo>
                <a:close/>
                <a:moveTo>
                  <a:pt x="4" y="15"/>
                </a:moveTo>
                <a:cubicBezTo>
                  <a:pt x="4" y="14"/>
                  <a:pt x="4" y="13"/>
                  <a:pt x="5" y="13"/>
                </a:cubicBezTo>
                <a:cubicBezTo>
                  <a:pt x="5" y="13"/>
                  <a:pt x="6" y="13"/>
                  <a:pt x="6" y="13"/>
                </a:cubicBezTo>
                <a:cubicBezTo>
                  <a:pt x="6" y="13"/>
                  <a:pt x="7" y="13"/>
                  <a:pt x="7" y="13"/>
                </a:cubicBezTo>
                <a:cubicBezTo>
                  <a:pt x="7" y="13"/>
                  <a:pt x="8" y="13"/>
                  <a:pt x="8" y="13"/>
                </a:cubicBezTo>
                <a:cubicBezTo>
                  <a:pt x="8" y="11"/>
                  <a:pt x="9" y="10"/>
                  <a:pt x="11" y="10"/>
                </a:cubicBezTo>
                <a:cubicBezTo>
                  <a:pt x="12" y="10"/>
                  <a:pt x="12" y="10"/>
                  <a:pt x="12" y="10"/>
                </a:cubicBezTo>
                <a:cubicBezTo>
                  <a:pt x="13" y="9"/>
                  <a:pt x="15" y="9"/>
                  <a:pt x="16" y="9"/>
                </a:cubicBezTo>
                <a:cubicBezTo>
                  <a:pt x="17" y="9"/>
                  <a:pt x="18" y="9"/>
                  <a:pt x="19" y="9"/>
                </a:cubicBezTo>
                <a:cubicBezTo>
                  <a:pt x="21" y="8"/>
                  <a:pt x="23" y="7"/>
                  <a:pt x="25" y="7"/>
                </a:cubicBezTo>
                <a:cubicBezTo>
                  <a:pt x="30" y="7"/>
                  <a:pt x="33" y="10"/>
                  <a:pt x="33" y="14"/>
                </a:cubicBezTo>
                <a:cubicBezTo>
                  <a:pt x="33" y="18"/>
                  <a:pt x="30" y="21"/>
                  <a:pt x="25" y="21"/>
                </a:cubicBezTo>
                <a:cubicBezTo>
                  <a:pt x="22" y="21"/>
                  <a:pt x="20" y="20"/>
                  <a:pt x="18" y="18"/>
                </a:cubicBezTo>
                <a:cubicBezTo>
                  <a:pt x="18" y="18"/>
                  <a:pt x="17" y="18"/>
                  <a:pt x="16" y="18"/>
                </a:cubicBezTo>
                <a:cubicBezTo>
                  <a:pt x="15" y="18"/>
                  <a:pt x="14" y="17"/>
                  <a:pt x="13" y="17"/>
                </a:cubicBezTo>
                <a:cubicBezTo>
                  <a:pt x="12" y="17"/>
                  <a:pt x="12" y="17"/>
                  <a:pt x="11" y="17"/>
                </a:cubicBezTo>
                <a:cubicBezTo>
                  <a:pt x="10" y="17"/>
                  <a:pt x="9" y="17"/>
                  <a:pt x="9" y="16"/>
                </a:cubicBezTo>
                <a:cubicBezTo>
                  <a:pt x="8" y="16"/>
                  <a:pt x="8" y="17"/>
                  <a:pt x="7" y="17"/>
                </a:cubicBezTo>
                <a:cubicBezTo>
                  <a:pt x="7" y="17"/>
                  <a:pt x="6" y="16"/>
                  <a:pt x="6" y="16"/>
                </a:cubicBezTo>
                <a:cubicBezTo>
                  <a:pt x="6" y="16"/>
                  <a:pt x="5" y="16"/>
                  <a:pt x="5" y="16"/>
                </a:cubicBezTo>
                <a:cubicBezTo>
                  <a:pt x="4" y="16"/>
                  <a:pt x="4" y="15"/>
                  <a:pt x="4" y="15"/>
                </a:cubicBezTo>
                <a:close/>
                <a:moveTo>
                  <a:pt x="55" y="35"/>
                </a:moveTo>
                <a:cubicBezTo>
                  <a:pt x="58" y="39"/>
                  <a:pt x="58" y="39"/>
                  <a:pt x="58" y="39"/>
                </a:cubicBezTo>
                <a:cubicBezTo>
                  <a:pt x="59" y="39"/>
                  <a:pt x="59" y="39"/>
                  <a:pt x="59" y="39"/>
                </a:cubicBezTo>
                <a:cubicBezTo>
                  <a:pt x="59" y="3"/>
                  <a:pt x="59" y="3"/>
                  <a:pt x="59" y="3"/>
                </a:cubicBezTo>
                <a:cubicBezTo>
                  <a:pt x="68" y="7"/>
                  <a:pt x="68" y="7"/>
                  <a:pt x="68" y="7"/>
                </a:cubicBezTo>
                <a:cubicBezTo>
                  <a:pt x="68" y="40"/>
                  <a:pt x="68" y="40"/>
                  <a:pt x="68" y="40"/>
                </a:cubicBezTo>
                <a:cubicBezTo>
                  <a:pt x="71" y="43"/>
                  <a:pt x="71" y="43"/>
                  <a:pt x="71" y="43"/>
                </a:cubicBezTo>
                <a:cubicBezTo>
                  <a:pt x="71" y="6"/>
                  <a:pt x="71" y="6"/>
                  <a:pt x="71" y="6"/>
                </a:cubicBezTo>
                <a:cubicBezTo>
                  <a:pt x="71" y="6"/>
                  <a:pt x="71" y="6"/>
                  <a:pt x="71" y="6"/>
                </a:cubicBezTo>
                <a:cubicBezTo>
                  <a:pt x="70" y="5"/>
                  <a:pt x="70" y="5"/>
                  <a:pt x="70" y="5"/>
                </a:cubicBezTo>
                <a:cubicBezTo>
                  <a:pt x="60" y="0"/>
                  <a:pt x="60" y="0"/>
                  <a:pt x="60" y="0"/>
                </a:cubicBezTo>
                <a:cubicBezTo>
                  <a:pt x="38" y="7"/>
                  <a:pt x="38" y="7"/>
                  <a:pt x="38" y="7"/>
                </a:cubicBezTo>
                <a:cubicBezTo>
                  <a:pt x="38" y="35"/>
                  <a:pt x="38" y="35"/>
                  <a:pt x="38" y="35"/>
                </a:cubicBezTo>
                <a:cubicBezTo>
                  <a:pt x="54" y="35"/>
                  <a:pt x="54" y="35"/>
                  <a:pt x="54" y="35"/>
                </a:cubicBezTo>
                <a:cubicBezTo>
                  <a:pt x="54" y="35"/>
                  <a:pt x="55" y="35"/>
                  <a:pt x="55" y="35"/>
                </a:cubicBezTo>
                <a:close/>
                <a:moveTo>
                  <a:pt x="52" y="7"/>
                </a:moveTo>
                <a:cubicBezTo>
                  <a:pt x="54" y="6"/>
                  <a:pt x="55" y="6"/>
                  <a:pt x="56" y="6"/>
                </a:cubicBezTo>
                <a:cubicBezTo>
                  <a:pt x="56" y="7"/>
                  <a:pt x="56" y="9"/>
                  <a:pt x="56" y="11"/>
                </a:cubicBezTo>
                <a:cubicBezTo>
                  <a:pt x="55" y="11"/>
                  <a:pt x="54" y="12"/>
                  <a:pt x="52" y="12"/>
                </a:cubicBezTo>
                <a:cubicBezTo>
                  <a:pt x="52" y="10"/>
                  <a:pt x="52" y="8"/>
                  <a:pt x="52" y="7"/>
                </a:cubicBezTo>
                <a:close/>
                <a:moveTo>
                  <a:pt x="52" y="15"/>
                </a:moveTo>
                <a:cubicBezTo>
                  <a:pt x="54" y="14"/>
                  <a:pt x="55" y="14"/>
                  <a:pt x="56" y="14"/>
                </a:cubicBezTo>
                <a:cubicBezTo>
                  <a:pt x="56" y="16"/>
                  <a:pt x="56" y="18"/>
                  <a:pt x="56" y="19"/>
                </a:cubicBezTo>
                <a:cubicBezTo>
                  <a:pt x="55" y="19"/>
                  <a:pt x="54" y="20"/>
                  <a:pt x="52" y="20"/>
                </a:cubicBezTo>
                <a:cubicBezTo>
                  <a:pt x="52" y="18"/>
                  <a:pt x="52" y="16"/>
                  <a:pt x="52" y="15"/>
                </a:cubicBezTo>
                <a:close/>
                <a:moveTo>
                  <a:pt x="41" y="28"/>
                </a:moveTo>
                <a:cubicBezTo>
                  <a:pt x="41" y="26"/>
                  <a:pt x="41" y="25"/>
                  <a:pt x="41" y="23"/>
                </a:cubicBezTo>
                <a:cubicBezTo>
                  <a:pt x="42" y="23"/>
                  <a:pt x="42" y="23"/>
                  <a:pt x="43" y="23"/>
                </a:cubicBezTo>
                <a:cubicBezTo>
                  <a:pt x="43" y="25"/>
                  <a:pt x="43" y="26"/>
                  <a:pt x="43" y="28"/>
                </a:cubicBezTo>
                <a:cubicBezTo>
                  <a:pt x="43" y="28"/>
                  <a:pt x="42" y="28"/>
                  <a:pt x="41" y="28"/>
                </a:cubicBezTo>
                <a:close/>
                <a:moveTo>
                  <a:pt x="44" y="21"/>
                </a:moveTo>
                <a:cubicBezTo>
                  <a:pt x="43" y="21"/>
                  <a:pt x="42" y="21"/>
                  <a:pt x="41" y="21"/>
                </a:cubicBezTo>
                <a:cubicBezTo>
                  <a:pt x="41" y="19"/>
                  <a:pt x="41" y="18"/>
                  <a:pt x="41" y="16"/>
                </a:cubicBezTo>
                <a:cubicBezTo>
                  <a:pt x="42" y="16"/>
                  <a:pt x="43" y="16"/>
                  <a:pt x="44" y="16"/>
                </a:cubicBezTo>
                <a:cubicBezTo>
                  <a:pt x="44" y="18"/>
                  <a:pt x="44" y="19"/>
                  <a:pt x="44" y="21"/>
                </a:cubicBezTo>
                <a:close/>
                <a:moveTo>
                  <a:pt x="44" y="14"/>
                </a:moveTo>
                <a:cubicBezTo>
                  <a:pt x="43" y="14"/>
                  <a:pt x="42" y="14"/>
                  <a:pt x="41" y="14"/>
                </a:cubicBezTo>
                <a:cubicBezTo>
                  <a:pt x="41" y="13"/>
                  <a:pt x="41" y="11"/>
                  <a:pt x="41" y="10"/>
                </a:cubicBezTo>
                <a:cubicBezTo>
                  <a:pt x="42" y="9"/>
                  <a:pt x="43" y="9"/>
                  <a:pt x="44" y="9"/>
                </a:cubicBezTo>
                <a:cubicBezTo>
                  <a:pt x="44" y="10"/>
                  <a:pt x="44" y="12"/>
                  <a:pt x="44" y="14"/>
                </a:cubicBezTo>
                <a:close/>
                <a:moveTo>
                  <a:pt x="49" y="28"/>
                </a:moveTo>
                <a:cubicBezTo>
                  <a:pt x="48" y="28"/>
                  <a:pt x="48" y="28"/>
                  <a:pt x="46" y="28"/>
                </a:cubicBezTo>
                <a:cubicBezTo>
                  <a:pt x="46" y="26"/>
                  <a:pt x="46" y="25"/>
                  <a:pt x="46" y="23"/>
                </a:cubicBezTo>
                <a:cubicBezTo>
                  <a:pt x="48" y="23"/>
                  <a:pt x="48" y="23"/>
                  <a:pt x="49" y="23"/>
                </a:cubicBezTo>
                <a:cubicBezTo>
                  <a:pt x="49" y="24"/>
                  <a:pt x="49" y="26"/>
                  <a:pt x="49" y="28"/>
                </a:cubicBezTo>
                <a:close/>
                <a:moveTo>
                  <a:pt x="49" y="20"/>
                </a:moveTo>
                <a:cubicBezTo>
                  <a:pt x="48" y="20"/>
                  <a:pt x="48" y="20"/>
                  <a:pt x="46" y="20"/>
                </a:cubicBezTo>
                <a:cubicBezTo>
                  <a:pt x="46" y="19"/>
                  <a:pt x="46" y="17"/>
                  <a:pt x="46" y="16"/>
                </a:cubicBezTo>
                <a:cubicBezTo>
                  <a:pt x="48" y="15"/>
                  <a:pt x="48" y="15"/>
                  <a:pt x="49" y="15"/>
                </a:cubicBezTo>
                <a:cubicBezTo>
                  <a:pt x="49" y="17"/>
                  <a:pt x="49" y="18"/>
                  <a:pt x="49" y="20"/>
                </a:cubicBezTo>
                <a:close/>
                <a:moveTo>
                  <a:pt x="49" y="12"/>
                </a:moveTo>
                <a:cubicBezTo>
                  <a:pt x="48" y="13"/>
                  <a:pt x="48" y="13"/>
                  <a:pt x="46" y="13"/>
                </a:cubicBezTo>
                <a:cubicBezTo>
                  <a:pt x="46" y="11"/>
                  <a:pt x="46" y="10"/>
                  <a:pt x="46" y="8"/>
                </a:cubicBezTo>
                <a:cubicBezTo>
                  <a:pt x="48" y="8"/>
                  <a:pt x="48" y="8"/>
                  <a:pt x="49" y="7"/>
                </a:cubicBezTo>
                <a:cubicBezTo>
                  <a:pt x="49" y="9"/>
                  <a:pt x="49" y="11"/>
                  <a:pt x="49" y="12"/>
                </a:cubicBezTo>
                <a:close/>
                <a:moveTo>
                  <a:pt x="52" y="23"/>
                </a:moveTo>
                <a:cubicBezTo>
                  <a:pt x="54" y="22"/>
                  <a:pt x="55" y="22"/>
                  <a:pt x="56" y="22"/>
                </a:cubicBezTo>
                <a:cubicBezTo>
                  <a:pt x="56" y="24"/>
                  <a:pt x="56" y="26"/>
                  <a:pt x="56" y="28"/>
                </a:cubicBezTo>
                <a:cubicBezTo>
                  <a:pt x="55" y="28"/>
                  <a:pt x="54" y="28"/>
                  <a:pt x="52" y="28"/>
                </a:cubicBezTo>
                <a:cubicBezTo>
                  <a:pt x="52" y="26"/>
                  <a:pt x="52" y="24"/>
                  <a:pt x="52" y="23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7" name="Picture 2" descr="Resultado de imagen para clean energies icon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0490" y="713615"/>
            <a:ext cx="403333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2" descr="Resultado de imagen para market icon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022" y="731266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upo 2"/>
          <p:cNvGrpSpPr/>
          <p:nvPr/>
        </p:nvGrpSpPr>
        <p:grpSpPr>
          <a:xfrm>
            <a:off x="3832426" y="722906"/>
            <a:ext cx="540000" cy="360000"/>
            <a:chOff x="-699176" y="1644698"/>
            <a:chExt cx="599033" cy="433413"/>
          </a:xfrm>
        </p:grpSpPr>
        <p:sp>
          <p:nvSpPr>
            <p:cNvPr id="99" name="object 35"/>
            <p:cNvSpPr/>
            <p:nvPr/>
          </p:nvSpPr>
          <p:spPr>
            <a:xfrm>
              <a:off x="-699176" y="1750172"/>
              <a:ext cx="312375" cy="327939"/>
            </a:xfrm>
            <a:custGeom>
              <a:avLst/>
              <a:gdLst/>
              <a:ahLst/>
              <a:cxnLst/>
              <a:rect l="l" t="t" r="r" b="b"/>
              <a:pathLst>
                <a:path w="638301" h="675005">
                  <a:moveTo>
                    <a:pt x="638301" y="613435"/>
                  </a:moveTo>
                  <a:lnTo>
                    <a:pt x="0" y="613435"/>
                  </a:lnTo>
                  <a:lnTo>
                    <a:pt x="0" y="675005"/>
                  </a:lnTo>
                  <a:lnTo>
                    <a:pt x="638301" y="675005"/>
                  </a:lnTo>
                  <a:lnTo>
                    <a:pt x="638301" y="613435"/>
                  </a:lnTo>
                  <a:close/>
                </a:path>
                <a:path w="638301" h="675005">
                  <a:moveTo>
                    <a:pt x="255993" y="403098"/>
                  </a:moveTo>
                  <a:lnTo>
                    <a:pt x="211518" y="403098"/>
                  </a:lnTo>
                  <a:lnTo>
                    <a:pt x="169557" y="613435"/>
                  </a:lnTo>
                  <a:lnTo>
                    <a:pt x="473570" y="613435"/>
                  </a:lnTo>
                  <a:lnTo>
                    <a:pt x="473435" y="612762"/>
                  </a:lnTo>
                  <a:lnTo>
                    <a:pt x="214147" y="612762"/>
                  </a:lnTo>
                  <a:lnTo>
                    <a:pt x="217271" y="597115"/>
                  </a:lnTo>
                  <a:lnTo>
                    <a:pt x="470311" y="597115"/>
                  </a:lnTo>
                  <a:lnTo>
                    <a:pt x="465787" y="574459"/>
                  </a:lnTo>
                  <a:lnTo>
                    <a:pt x="234416" y="574459"/>
                  </a:lnTo>
                  <a:lnTo>
                    <a:pt x="257149" y="551726"/>
                  </a:lnTo>
                  <a:lnTo>
                    <a:pt x="226352" y="551726"/>
                  </a:lnTo>
                  <a:lnTo>
                    <a:pt x="255993" y="403098"/>
                  </a:lnTo>
                  <a:close/>
                </a:path>
                <a:path w="638301" h="675005">
                  <a:moveTo>
                    <a:pt x="470311" y="597115"/>
                  </a:moveTo>
                  <a:lnTo>
                    <a:pt x="425805" y="597115"/>
                  </a:lnTo>
                  <a:lnTo>
                    <a:pt x="428942" y="612762"/>
                  </a:lnTo>
                  <a:lnTo>
                    <a:pt x="473435" y="612762"/>
                  </a:lnTo>
                  <a:lnTo>
                    <a:pt x="470311" y="597115"/>
                  </a:lnTo>
                  <a:close/>
                </a:path>
                <a:path w="638301" h="675005">
                  <a:moveTo>
                    <a:pt x="434685" y="418693"/>
                  </a:moveTo>
                  <a:lnTo>
                    <a:pt x="390182" y="418693"/>
                  </a:lnTo>
                  <a:lnTo>
                    <a:pt x="421297" y="574459"/>
                  </a:lnTo>
                  <a:lnTo>
                    <a:pt x="465787" y="574459"/>
                  </a:lnTo>
                  <a:lnTo>
                    <a:pt x="434685" y="418693"/>
                  </a:lnTo>
                  <a:close/>
                </a:path>
                <a:path w="638301" h="675005">
                  <a:moveTo>
                    <a:pt x="431571" y="403098"/>
                  </a:moveTo>
                  <a:lnTo>
                    <a:pt x="374967" y="403098"/>
                  </a:lnTo>
                  <a:lnTo>
                    <a:pt x="226352" y="551726"/>
                  </a:lnTo>
                  <a:lnTo>
                    <a:pt x="257149" y="551726"/>
                  </a:lnTo>
                  <a:lnTo>
                    <a:pt x="390182" y="418693"/>
                  </a:lnTo>
                  <a:lnTo>
                    <a:pt x="434685" y="418693"/>
                  </a:lnTo>
                  <a:lnTo>
                    <a:pt x="431571" y="403098"/>
                  </a:lnTo>
                  <a:close/>
                </a:path>
                <a:path w="638301" h="675005">
                  <a:moveTo>
                    <a:pt x="117589" y="311391"/>
                  </a:moveTo>
                  <a:lnTo>
                    <a:pt x="85877" y="311391"/>
                  </a:lnTo>
                  <a:lnTo>
                    <a:pt x="85877" y="403098"/>
                  </a:lnTo>
                  <a:lnTo>
                    <a:pt x="564565" y="403098"/>
                  </a:lnTo>
                  <a:lnTo>
                    <a:pt x="564565" y="381292"/>
                  </a:lnTo>
                  <a:lnTo>
                    <a:pt x="107645" y="381292"/>
                  </a:lnTo>
                  <a:lnTo>
                    <a:pt x="107645" y="368960"/>
                  </a:lnTo>
                  <a:lnTo>
                    <a:pt x="180059" y="342087"/>
                  </a:lnTo>
                  <a:lnTo>
                    <a:pt x="117589" y="342087"/>
                  </a:lnTo>
                  <a:lnTo>
                    <a:pt x="117589" y="311391"/>
                  </a:lnTo>
                  <a:close/>
                </a:path>
                <a:path w="638301" h="675005">
                  <a:moveTo>
                    <a:pt x="262547" y="327660"/>
                  </a:moveTo>
                  <a:lnTo>
                    <a:pt x="218935" y="327660"/>
                  </a:lnTo>
                  <a:lnTo>
                    <a:pt x="218935" y="365963"/>
                  </a:lnTo>
                  <a:lnTo>
                    <a:pt x="215887" y="381292"/>
                  </a:lnTo>
                  <a:lnTo>
                    <a:pt x="260324" y="381292"/>
                  </a:lnTo>
                  <a:lnTo>
                    <a:pt x="262547" y="370217"/>
                  </a:lnTo>
                  <a:lnTo>
                    <a:pt x="262547" y="327660"/>
                  </a:lnTo>
                  <a:close/>
                </a:path>
                <a:path w="638301" h="675005">
                  <a:moveTo>
                    <a:pt x="482705" y="325170"/>
                  </a:moveTo>
                  <a:lnTo>
                    <a:pt x="380542" y="325170"/>
                  </a:lnTo>
                  <a:lnTo>
                    <a:pt x="380542" y="370217"/>
                  </a:lnTo>
                  <a:lnTo>
                    <a:pt x="382727" y="381292"/>
                  </a:lnTo>
                  <a:lnTo>
                    <a:pt x="427240" y="381292"/>
                  </a:lnTo>
                  <a:lnTo>
                    <a:pt x="424154" y="365963"/>
                  </a:lnTo>
                  <a:lnTo>
                    <a:pt x="424154" y="328447"/>
                  </a:lnTo>
                  <a:lnTo>
                    <a:pt x="492470" y="328447"/>
                  </a:lnTo>
                  <a:lnTo>
                    <a:pt x="482705" y="325170"/>
                  </a:lnTo>
                  <a:close/>
                </a:path>
                <a:path w="638301" h="675005">
                  <a:moveTo>
                    <a:pt x="492470" y="328447"/>
                  </a:moveTo>
                  <a:lnTo>
                    <a:pt x="424154" y="328447"/>
                  </a:lnTo>
                  <a:lnTo>
                    <a:pt x="542785" y="368261"/>
                  </a:lnTo>
                  <a:lnTo>
                    <a:pt x="542785" y="381292"/>
                  </a:lnTo>
                  <a:lnTo>
                    <a:pt x="564565" y="381292"/>
                  </a:lnTo>
                  <a:lnTo>
                    <a:pt x="564565" y="341998"/>
                  </a:lnTo>
                  <a:lnTo>
                    <a:pt x="532853" y="341998"/>
                  </a:lnTo>
                  <a:lnTo>
                    <a:pt x="492470" y="328447"/>
                  </a:lnTo>
                  <a:close/>
                </a:path>
                <a:path w="638301" h="675005">
                  <a:moveTo>
                    <a:pt x="262547" y="170611"/>
                  </a:moveTo>
                  <a:lnTo>
                    <a:pt x="218935" y="170611"/>
                  </a:lnTo>
                  <a:lnTo>
                    <a:pt x="218935" y="304457"/>
                  </a:lnTo>
                  <a:lnTo>
                    <a:pt x="117589" y="342087"/>
                  </a:lnTo>
                  <a:lnTo>
                    <a:pt x="180059" y="342087"/>
                  </a:lnTo>
                  <a:lnTo>
                    <a:pt x="218935" y="327660"/>
                  </a:lnTo>
                  <a:lnTo>
                    <a:pt x="262547" y="327660"/>
                  </a:lnTo>
                  <a:lnTo>
                    <a:pt x="262547" y="325170"/>
                  </a:lnTo>
                  <a:lnTo>
                    <a:pt x="482705" y="325170"/>
                  </a:lnTo>
                  <a:lnTo>
                    <a:pt x="424154" y="305523"/>
                  </a:lnTo>
                  <a:lnTo>
                    <a:pt x="424154" y="303364"/>
                  </a:lnTo>
                  <a:lnTo>
                    <a:pt x="271475" y="303364"/>
                  </a:lnTo>
                  <a:lnTo>
                    <a:pt x="293420" y="281419"/>
                  </a:lnTo>
                  <a:lnTo>
                    <a:pt x="262547" y="281419"/>
                  </a:lnTo>
                  <a:lnTo>
                    <a:pt x="262547" y="170611"/>
                  </a:lnTo>
                  <a:close/>
                </a:path>
                <a:path w="638301" h="675005">
                  <a:moveTo>
                    <a:pt x="564565" y="311391"/>
                  </a:moveTo>
                  <a:lnTo>
                    <a:pt x="532853" y="311391"/>
                  </a:lnTo>
                  <a:lnTo>
                    <a:pt x="532853" y="341998"/>
                  </a:lnTo>
                  <a:lnTo>
                    <a:pt x="564565" y="341998"/>
                  </a:lnTo>
                  <a:lnTo>
                    <a:pt x="564565" y="311391"/>
                  </a:lnTo>
                  <a:close/>
                </a:path>
                <a:path w="638301" h="675005">
                  <a:moveTo>
                    <a:pt x="424154" y="194297"/>
                  </a:moveTo>
                  <a:lnTo>
                    <a:pt x="380542" y="194297"/>
                  </a:lnTo>
                  <a:lnTo>
                    <a:pt x="380542" y="303364"/>
                  </a:lnTo>
                  <a:lnTo>
                    <a:pt x="424154" y="303364"/>
                  </a:lnTo>
                  <a:lnTo>
                    <a:pt x="424154" y="194297"/>
                  </a:lnTo>
                  <a:close/>
                </a:path>
                <a:path w="638301" h="675005">
                  <a:moveTo>
                    <a:pt x="424154" y="170611"/>
                  </a:moveTo>
                  <a:lnTo>
                    <a:pt x="373354" y="170611"/>
                  </a:lnTo>
                  <a:lnTo>
                    <a:pt x="262547" y="281419"/>
                  </a:lnTo>
                  <a:lnTo>
                    <a:pt x="293420" y="281419"/>
                  </a:lnTo>
                  <a:lnTo>
                    <a:pt x="380542" y="194297"/>
                  </a:lnTo>
                  <a:lnTo>
                    <a:pt x="424154" y="194297"/>
                  </a:lnTo>
                  <a:lnTo>
                    <a:pt x="424154" y="170611"/>
                  </a:lnTo>
                  <a:close/>
                </a:path>
                <a:path w="638301" h="675005">
                  <a:moveTo>
                    <a:pt x="114642" y="79883"/>
                  </a:moveTo>
                  <a:lnTo>
                    <a:pt x="82854" y="79883"/>
                  </a:lnTo>
                  <a:lnTo>
                    <a:pt x="82854" y="170611"/>
                  </a:lnTo>
                  <a:lnTo>
                    <a:pt x="572541" y="170611"/>
                  </a:lnTo>
                  <a:lnTo>
                    <a:pt x="572541" y="148805"/>
                  </a:lnTo>
                  <a:lnTo>
                    <a:pt x="104711" y="148805"/>
                  </a:lnTo>
                  <a:lnTo>
                    <a:pt x="104711" y="136474"/>
                  </a:lnTo>
                  <a:lnTo>
                    <a:pt x="177041" y="109613"/>
                  </a:lnTo>
                  <a:lnTo>
                    <a:pt x="114642" y="109613"/>
                  </a:lnTo>
                  <a:lnTo>
                    <a:pt x="114642" y="79883"/>
                  </a:lnTo>
                  <a:close/>
                </a:path>
                <a:path w="638301" h="675005">
                  <a:moveTo>
                    <a:pt x="424154" y="94056"/>
                  </a:moveTo>
                  <a:lnTo>
                    <a:pt x="218935" y="94056"/>
                  </a:lnTo>
                  <a:lnTo>
                    <a:pt x="218935" y="148805"/>
                  </a:lnTo>
                  <a:lnTo>
                    <a:pt x="262547" y="148805"/>
                  </a:lnTo>
                  <a:lnTo>
                    <a:pt x="262547" y="114515"/>
                  </a:lnTo>
                  <a:lnTo>
                    <a:pt x="424154" y="114515"/>
                  </a:lnTo>
                  <a:lnTo>
                    <a:pt x="424154" y="94056"/>
                  </a:lnTo>
                  <a:close/>
                </a:path>
                <a:path w="638301" h="675005">
                  <a:moveTo>
                    <a:pt x="424154" y="114515"/>
                  </a:moveTo>
                  <a:lnTo>
                    <a:pt x="380542" y="114515"/>
                  </a:lnTo>
                  <a:lnTo>
                    <a:pt x="380542" y="148805"/>
                  </a:lnTo>
                  <a:lnTo>
                    <a:pt x="424154" y="148805"/>
                  </a:lnTo>
                  <a:lnTo>
                    <a:pt x="424154" y="114515"/>
                  </a:lnTo>
                  <a:close/>
                </a:path>
                <a:path w="638301" h="675005">
                  <a:moveTo>
                    <a:pt x="492511" y="93306"/>
                  </a:moveTo>
                  <a:lnTo>
                    <a:pt x="424154" y="93306"/>
                  </a:lnTo>
                  <a:lnTo>
                    <a:pt x="550697" y="135775"/>
                  </a:lnTo>
                  <a:lnTo>
                    <a:pt x="550697" y="148805"/>
                  </a:lnTo>
                  <a:lnTo>
                    <a:pt x="572541" y="148805"/>
                  </a:lnTo>
                  <a:lnTo>
                    <a:pt x="572541" y="109499"/>
                  </a:lnTo>
                  <a:lnTo>
                    <a:pt x="540753" y="109499"/>
                  </a:lnTo>
                  <a:lnTo>
                    <a:pt x="492511" y="93306"/>
                  </a:lnTo>
                  <a:close/>
                </a:path>
                <a:path w="638301" h="675005">
                  <a:moveTo>
                    <a:pt x="425742" y="70878"/>
                  </a:moveTo>
                  <a:lnTo>
                    <a:pt x="218935" y="70878"/>
                  </a:lnTo>
                  <a:lnTo>
                    <a:pt x="114642" y="109613"/>
                  </a:lnTo>
                  <a:lnTo>
                    <a:pt x="177041" y="109613"/>
                  </a:lnTo>
                  <a:lnTo>
                    <a:pt x="218935" y="94056"/>
                  </a:lnTo>
                  <a:lnTo>
                    <a:pt x="424154" y="94056"/>
                  </a:lnTo>
                  <a:lnTo>
                    <a:pt x="424154" y="93306"/>
                  </a:lnTo>
                  <a:lnTo>
                    <a:pt x="492511" y="93306"/>
                  </a:lnTo>
                  <a:lnTo>
                    <a:pt x="425742" y="70878"/>
                  </a:lnTo>
                  <a:close/>
                </a:path>
                <a:path w="638301" h="675005">
                  <a:moveTo>
                    <a:pt x="572541" y="79883"/>
                  </a:moveTo>
                  <a:lnTo>
                    <a:pt x="540753" y="79883"/>
                  </a:lnTo>
                  <a:lnTo>
                    <a:pt x="540753" y="109499"/>
                  </a:lnTo>
                  <a:lnTo>
                    <a:pt x="572541" y="109499"/>
                  </a:lnTo>
                  <a:lnTo>
                    <a:pt x="572541" y="79883"/>
                  </a:lnTo>
                  <a:close/>
                </a:path>
                <a:path w="638301" h="675005">
                  <a:moveTo>
                    <a:pt x="379488" y="0"/>
                  </a:moveTo>
                  <a:lnTo>
                    <a:pt x="265379" y="0"/>
                  </a:lnTo>
                  <a:lnTo>
                    <a:pt x="219430" y="70878"/>
                  </a:lnTo>
                  <a:lnTo>
                    <a:pt x="425437" y="70878"/>
                  </a:lnTo>
                  <a:lnTo>
                    <a:pt x="423140" y="67335"/>
                  </a:lnTo>
                  <a:lnTo>
                    <a:pt x="260591" y="67335"/>
                  </a:lnTo>
                  <a:lnTo>
                    <a:pt x="282994" y="32727"/>
                  </a:lnTo>
                  <a:lnTo>
                    <a:pt x="400705" y="32727"/>
                  </a:lnTo>
                  <a:lnTo>
                    <a:pt x="379488" y="0"/>
                  </a:lnTo>
                  <a:close/>
                </a:path>
                <a:path w="638301" h="675005">
                  <a:moveTo>
                    <a:pt x="400705" y="32727"/>
                  </a:moveTo>
                  <a:lnTo>
                    <a:pt x="361822" y="32727"/>
                  </a:lnTo>
                  <a:lnTo>
                    <a:pt x="384238" y="67335"/>
                  </a:lnTo>
                  <a:lnTo>
                    <a:pt x="423140" y="67335"/>
                  </a:lnTo>
                  <a:lnTo>
                    <a:pt x="400705" y="32727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lIns="0" tIns="0" rIns="0" bIns="0" rtlCol="0">
              <a:noAutofit/>
            </a:bodyPr>
            <a:lstStyle/>
            <a:p>
              <a:endParaRPr dirty="0"/>
            </a:p>
          </p:txBody>
        </p:sp>
        <p:grpSp>
          <p:nvGrpSpPr>
            <p:cNvPr id="100" name="63 Grupo"/>
            <p:cNvGrpSpPr/>
            <p:nvPr/>
          </p:nvGrpSpPr>
          <p:grpSpPr>
            <a:xfrm>
              <a:off x="-386801" y="1644698"/>
              <a:ext cx="286658" cy="320981"/>
              <a:chOff x="5035237" y="1492614"/>
              <a:chExt cx="503958" cy="591814"/>
            </a:xfrm>
            <a:solidFill>
              <a:schemeClr val="accent1">
                <a:lumMod val="40000"/>
                <a:lumOff val="60000"/>
              </a:schemeClr>
            </a:solidFill>
          </p:grpSpPr>
          <p:sp>
            <p:nvSpPr>
              <p:cNvPr id="101" name="object 36"/>
              <p:cNvSpPr/>
              <p:nvPr/>
            </p:nvSpPr>
            <p:spPr>
              <a:xfrm>
                <a:off x="5142631" y="1492614"/>
                <a:ext cx="43988" cy="18557"/>
              </a:xfrm>
              <a:custGeom>
                <a:avLst/>
                <a:gdLst/>
                <a:ahLst/>
                <a:cxnLst/>
                <a:rect l="l" t="t" r="r" b="b"/>
                <a:pathLst>
                  <a:path w="48387" h="21031">
                    <a:moveTo>
                      <a:pt x="44030" y="0"/>
                    </a:moveTo>
                    <a:lnTo>
                      <a:pt x="4356" y="0"/>
                    </a:lnTo>
                    <a:lnTo>
                      <a:pt x="0" y="4356"/>
                    </a:lnTo>
                    <a:lnTo>
                      <a:pt x="0" y="16675"/>
                    </a:lnTo>
                    <a:lnTo>
                      <a:pt x="4356" y="21031"/>
                    </a:lnTo>
                    <a:lnTo>
                      <a:pt x="44030" y="21031"/>
                    </a:lnTo>
                    <a:lnTo>
                      <a:pt x="48386" y="16675"/>
                    </a:lnTo>
                    <a:lnTo>
                      <a:pt x="48386" y="4356"/>
                    </a:lnTo>
                    <a:lnTo>
                      <a:pt x="44030" y="0"/>
                    </a:lnTo>
                    <a:close/>
                  </a:path>
                </a:pathLst>
              </a:custGeom>
              <a:grpFill/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02" name="object 37"/>
              <p:cNvSpPr/>
              <p:nvPr/>
            </p:nvSpPr>
            <p:spPr>
              <a:xfrm>
                <a:off x="5127804" y="1518727"/>
                <a:ext cx="73636" cy="18557"/>
              </a:xfrm>
              <a:custGeom>
                <a:avLst/>
                <a:gdLst/>
                <a:ahLst/>
                <a:cxnLst/>
                <a:rect l="l" t="t" r="r" b="b"/>
                <a:pathLst>
                  <a:path w="81000" h="21031">
                    <a:moveTo>
                      <a:pt x="76644" y="0"/>
                    </a:moveTo>
                    <a:lnTo>
                      <a:pt x="4356" y="0"/>
                    </a:lnTo>
                    <a:lnTo>
                      <a:pt x="0" y="4356"/>
                    </a:lnTo>
                    <a:lnTo>
                      <a:pt x="0" y="16675"/>
                    </a:lnTo>
                    <a:lnTo>
                      <a:pt x="4356" y="21031"/>
                    </a:lnTo>
                    <a:lnTo>
                      <a:pt x="76644" y="21031"/>
                    </a:lnTo>
                    <a:lnTo>
                      <a:pt x="81000" y="16675"/>
                    </a:lnTo>
                    <a:lnTo>
                      <a:pt x="81000" y="4356"/>
                    </a:lnTo>
                    <a:lnTo>
                      <a:pt x="76644" y="0"/>
                    </a:lnTo>
                    <a:close/>
                  </a:path>
                </a:pathLst>
              </a:custGeom>
              <a:grpFill/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03" name="object 38"/>
              <p:cNvSpPr/>
              <p:nvPr/>
            </p:nvSpPr>
            <p:spPr>
              <a:xfrm>
                <a:off x="5127804" y="1544841"/>
                <a:ext cx="73636" cy="18557"/>
              </a:xfrm>
              <a:custGeom>
                <a:avLst/>
                <a:gdLst/>
                <a:ahLst/>
                <a:cxnLst/>
                <a:rect l="l" t="t" r="r" b="b"/>
                <a:pathLst>
                  <a:path w="81000" h="21031">
                    <a:moveTo>
                      <a:pt x="76644" y="0"/>
                    </a:moveTo>
                    <a:lnTo>
                      <a:pt x="4356" y="0"/>
                    </a:lnTo>
                    <a:lnTo>
                      <a:pt x="0" y="4356"/>
                    </a:lnTo>
                    <a:lnTo>
                      <a:pt x="0" y="16675"/>
                    </a:lnTo>
                    <a:lnTo>
                      <a:pt x="4356" y="21031"/>
                    </a:lnTo>
                    <a:lnTo>
                      <a:pt x="76644" y="21031"/>
                    </a:lnTo>
                    <a:lnTo>
                      <a:pt x="81000" y="16675"/>
                    </a:lnTo>
                    <a:lnTo>
                      <a:pt x="81000" y="4356"/>
                    </a:lnTo>
                    <a:lnTo>
                      <a:pt x="76644" y="0"/>
                    </a:lnTo>
                    <a:close/>
                  </a:path>
                </a:pathLst>
              </a:custGeom>
              <a:grpFill/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04" name="object 39"/>
              <p:cNvSpPr/>
              <p:nvPr/>
            </p:nvSpPr>
            <p:spPr>
              <a:xfrm>
                <a:off x="5127804" y="1570954"/>
                <a:ext cx="73636" cy="18557"/>
              </a:xfrm>
              <a:custGeom>
                <a:avLst/>
                <a:gdLst/>
                <a:ahLst/>
                <a:cxnLst/>
                <a:rect l="l" t="t" r="r" b="b"/>
                <a:pathLst>
                  <a:path w="81000" h="21031">
                    <a:moveTo>
                      <a:pt x="76644" y="0"/>
                    </a:moveTo>
                    <a:lnTo>
                      <a:pt x="4356" y="0"/>
                    </a:lnTo>
                    <a:lnTo>
                      <a:pt x="0" y="4356"/>
                    </a:lnTo>
                    <a:lnTo>
                      <a:pt x="0" y="16675"/>
                    </a:lnTo>
                    <a:lnTo>
                      <a:pt x="4356" y="21031"/>
                    </a:lnTo>
                    <a:lnTo>
                      <a:pt x="76644" y="21031"/>
                    </a:lnTo>
                    <a:lnTo>
                      <a:pt x="81000" y="16675"/>
                    </a:lnTo>
                    <a:lnTo>
                      <a:pt x="81000" y="4356"/>
                    </a:lnTo>
                    <a:lnTo>
                      <a:pt x="76644" y="0"/>
                    </a:lnTo>
                    <a:close/>
                  </a:path>
                </a:pathLst>
              </a:custGeom>
              <a:grpFill/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05" name="object 40"/>
              <p:cNvSpPr/>
              <p:nvPr/>
            </p:nvSpPr>
            <p:spPr>
              <a:xfrm>
                <a:off x="5142631" y="1597067"/>
                <a:ext cx="43988" cy="18557"/>
              </a:xfrm>
              <a:custGeom>
                <a:avLst/>
                <a:gdLst/>
                <a:ahLst/>
                <a:cxnLst/>
                <a:rect l="l" t="t" r="r" b="b"/>
                <a:pathLst>
                  <a:path w="48387" h="21031">
                    <a:moveTo>
                      <a:pt x="44030" y="0"/>
                    </a:moveTo>
                    <a:lnTo>
                      <a:pt x="4356" y="0"/>
                    </a:lnTo>
                    <a:lnTo>
                      <a:pt x="0" y="4356"/>
                    </a:lnTo>
                    <a:lnTo>
                      <a:pt x="0" y="16675"/>
                    </a:lnTo>
                    <a:lnTo>
                      <a:pt x="4356" y="21031"/>
                    </a:lnTo>
                    <a:lnTo>
                      <a:pt x="44030" y="21031"/>
                    </a:lnTo>
                    <a:lnTo>
                      <a:pt x="48386" y="16675"/>
                    </a:lnTo>
                    <a:lnTo>
                      <a:pt x="48386" y="4356"/>
                    </a:lnTo>
                    <a:lnTo>
                      <a:pt x="44030" y="0"/>
                    </a:lnTo>
                    <a:close/>
                  </a:path>
                </a:pathLst>
              </a:custGeom>
              <a:grpFill/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06" name="object 41"/>
              <p:cNvSpPr/>
              <p:nvPr/>
            </p:nvSpPr>
            <p:spPr>
              <a:xfrm>
                <a:off x="5265221" y="1492614"/>
                <a:ext cx="43988" cy="18557"/>
              </a:xfrm>
              <a:custGeom>
                <a:avLst/>
                <a:gdLst/>
                <a:ahLst/>
                <a:cxnLst/>
                <a:rect l="l" t="t" r="r" b="b"/>
                <a:pathLst>
                  <a:path w="48387" h="21031">
                    <a:moveTo>
                      <a:pt x="44030" y="0"/>
                    </a:moveTo>
                    <a:lnTo>
                      <a:pt x="4356" y="0"/>
                    </a:lnTo>
                    <a:lnTo>
                      <a:pt x="0" y="4356"/>
                    </a:lnTo>
                    <a:lnTo>
                      <a:pt x="0" y="16675"/>
                    </a:lnTo>
                    <a:lnTo>
                      <a:pt x="4356" y="21031"/>
                    </a:lnTo>
                    <a:lnTo>
                      <a:pt x="44030" y="21031"/>
                    </a:lnTo>
                    <a:lnTo>
                      <a:pt x="48386" y="16675"/>
                    </a:lnTo>
                    <a:lnTo>
                      <a:pt x="48386" y="4356"/>
                    </a:lnTo>
                    <a:lnTo>
                      <a:pt x="44030" y="0"/>
                    </a:lnTo>
                    <a:close/>
                  </a:path>
                </a:pathLst>
              </a:custGeom>
              <a:grpFill/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07" name="object 42"/>
              <p:cNvSpPr/>
              <p:nvPr/>
            </p:nvSpPr>
            <p:spPr>
              <a:xfrm>
                <a:off x="5250395" y="1518727"/>
                <a:ext cx="73636" cy="18557"/>
              </a:xfrm>
              <a:custGeom>
                <a:avLst/>
                <a:gdLst/>
                <a:ahLst/>
                <a:cxnLst/>
                <a:rect l="l" t="t" r="r" b="b"/>
                <a:pathLst>
                  <a:path w="81000" h="21031">
                    <a:moveTo>
                      <a:pt x="76644" y="0"/>
                    </a:moveTo>
                    <a:lnTo>
                      <a:pt x="4356" y="0"/>
                    </a:lnTo>
                    <a:lnTo>
                      <a:pt x="0" y="4356"/>
                    </a:lnTo>
                    <a:lnTo>
                      <a:pt x="0" y="16675"/>
                    </a:lnTo>
                    <a:lnTo>
                      <a:pt x="4356" y="21031"/>
                    </a:lnTo>
                    <a:lnTo>
                      <a:pt x="76644" y="21031"/>
                    </a:lnTo>
                    <a:lnTo>
                      <a:pt x="81000" y="16675"/>
                    </a:lnTo>
                    <a:lnTo>
                      <a:pt x="81000" y="4356"/>
                    </a:lnTo>
                    <a:lnTo>
                      <a:pt x="76644" y="0"/>
                    </a:lnTo>
                    <a:close/>
                  </a:path>
                </a:pathLst>
              </a:custGeom>
              <a:grpFill/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08" name="object 43"/>
              <p:cNvSpPr/>
              <p:nvPr/>
            </p:nvSpPr>
            <p:spPr>
              <a:xfrm>
                <a:off x="5250395" y="1544841"/>
                <a:ext cx="73636" cy="18557"/>
              </a:xfrm>
              <a:custGeom>
                <a:avLst/>
                <a:gdLst/>
                <a:ahLst/>
                <a:cxnLst/>
                <a:rect l="l" t="t" r="r" b="b"/>
                <a:pathLst>
                  <a:path w="81000" h="21031">
                    <a:moveTo>
                      <a:pt x="76644" y="0"/>
                    </a:moveTo>
                    <a:lnTo>
                      <a:pt x="4356" y="0"/>
                    </a:lnTo>
                    <a:lnTo>
                      <a:pt x="0" y="4356"/>
                    </a:lnTo>
                    <a:lnTo>
                      <a:pt x="0" y="16675"/>
                    </a:lnTo>
                    <a:lnTo>
                      <a:pt x="4356" y="21031"/>
                    </a:lnTo>
                    <a:lnTo>
                      <a:pt x="76644" y="21031"/>
                    </a:lnTo>
                    <a:lnTo>
                      <a:pt x="81000" y="16675"/>
                    </a:lnTo>
                    <a:lnTo>
                      <a:pt x="81000" y="4356"/>
                    </a:lnTo>
                    <a:lnTo>
                      <a:pt x="76644" y="0"/>
                    </a:lnTo>
                    <a:close/>
                  </a:path>
                </a:pathLst>
              </a:custGeom>
              <a:grpFill/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09" name="object 44"/>
              <p:cNvSpPr/>
              <p:nvPr/>
            </p:nvSpPr>
            <p:spPr>
              <a:xfrm>
                <a:off x="5250395" y="1570954"/>
                <a:ext cx="73636" cy="18557"/>
              </a:xfrm>
              <a:custGeom>
                <a:avLst/>
                <a:gdLst/>
                <a:ahLst/>
                <a:cxnLst/>
                <a:rect l="l" t="t" r="r" b="b"/>
                <a:pathLst>
                  <a:path w="81000" h="21031">
                    <a:moveTo>
                      <a:pt x="76644" y="0"/>
                    </a:moveTo>
                    <a:lnTo>
                      <a:pt x="4356" y="0"/>
                    </a:lnTo>
                    <a:lnTo>
                      <a:pt x="0" y="4356"/>
                    </a:lnTo>
                    <a:lnTo>
                      <a:pt x="0" y="16675"/>
                    </a:lnTo>
                    <a:lnTo>
                      <a:pt x="4356" y="21031"/>
                    </a:lnTo>
                    <a:lnTo>
                      <a:pt x="76644" y="21031"/>
                    </a:lnTo>
                    <a:lnTo>
                      <a:pt x="81000" y="16675"/>
                    </a:lnTo>
                    <a:lnTo>
                      <a:pt x="81000" y="4356"/>
                    </a:lnTo>
                    <a:lnTo>
                      <a:pt x="76644" y="0"/>
                    </a:lnTo>
                    <a:close/>
                  </a:path>
                </a:pathLst>
              </a:custGeom>
              <a:grpFill/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10" name="object 45"/>
              <p:cNvSpPr/>
              <p:nvPr/>
            </p:nvSpPr>
            <p:spPr>
              <a:xfrm>
                <a:off x="5265221" y="1597067"/>
                <a:ext cx="43988" cy="18557"/>
              </a:xfrm>
              <a:custGeom>
                <a:avLst/>
                <a:gdLst/>
                <a:ahLst/>
                <a:cxnLst/>
                <a:rect l="l" t="t" r="r" b="b"/>
                <a:pathLst>
                  <a:path w="48387" h="21031">
                    <a:moveTo>
                      <a:pt x="44030" y="0"/>
                    </a:moveTo>
                    <a:lnTo>
                      <a:pt x="4356" y="0"/>
                    </a:lnTo>
                    <a:lnTo>
                      <a:pt x="0" y="4356"/>
                    </a:lnTo>
                    <a:lnTo>
                      <a:pt x="0" y="16675"/>
                    </a:lnTo>
                    <a:lnTo>
                      <a:pt x="4356" y="21031"/>
                    </a:lnTo>
                    <a:lnTo>
                      <a:pt x="44030" y="21031"/>
                    </a:lnTo>
                    <a:lnTo>
                      <a:pt x="48386" y="16675"/>
                    </a:lnTo>
                    <a:lnTo>
                      <a:pt x="48386" y="4356"/>
                    </a:lnTo>
                    <a:lnTo>
                      <a:pt x="44030" y="0"/>
                    </a:lnTo>
                    <a:close/>
                  </a:path>
                </a:pathLst>
              </a:custGeom>
              <a:grpFill/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11" name="object 46"/>
              <p:cNvSpPr/>
              <p:nvPr/>
            </p:nvSpPr>
            <p:spPr>
              <a:xfrm>
                <a:off x="5387813" y="1492614"/>
                <a:ext cx="43988" cy="18557"/>
              </a:xfrm>
              <a:custGeom>
                <a:avLst/>
                <a:gdLst/>
                <a:ahLst/>
                <a:cxnLst/>
                <a:rect l="l" t="t" r="r" b="b"/>
                <a:pathLst>
                  <a:path w="48387" h="21031">
                    <a:moveTo>
                      <a:pt x="44030" y="0"/>
                    </a:moveTo>
                    <a:lnTo>
                      <a:pt x="4356" y="0"/>
                    </a:lnTo>
                    <a:lnTo>
                      <a:pt x="0" y="4356"/>
                    </a:lnTo>
                    <a:lnTo>
                      <a:pt x="0" y="16675"/>
                    </a:lnTo>
                    <a:lnTo>
                      <a:pt x="4356" y="21031"/>
                    </a:lnTo>
                    <a:lnTo>
                      <a:pt x="44030" y="21031"/>
                    </a:lnTo>
                    <a:lnTo>
                      <a:pt x="48386" y="16675"/>
                    </a:lnTo>
                    <a:lnTo>
                      <a:pt x="48386" y="4356"/>
                    </a:lnTo>
                    <a:lnTo>
                      <a:pt x="44030" y="0"/>
                    </a:lnTo>
                    <a:close/>
                  </a:path>
                </a:pathLst>
              </a:custGeom>
              <a:grpFill/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12" name="object 47"/>
              <p:cNvSpPr/>
              <p:nvPr/>
            </p:nvSpPr>
            <p:spPr>
              <a:xfrm>
                <a:off x="5372987" y="1518727"/>
                <a:ext cx="73636" cy="18557"/>
              </a:xfrm>
              <a:custGeom>
                <a:avLst/>
                <a:gdLst/>
                <a:ahLst/>
                <a:cxnLst/>
                <a:rect l="l" t="t" r="r" b="b"/>
                <a:pathLst>
                  <a:path w="81000" h="21031">
                    <a:moveTo>
                      <a:pt x="76644" y="0"/>
                    </a:moveTo>
                    <a:lnTo>
                      <a:pt x="4356" y="0"/>
                    </a:lnTo>
                    <a:lnTo>
                      <a:pt x="0" y="4356"/>
                    </a:lnTo>
                    <a:lnTo>
                      <a:pt x="0" y="16675"/>
                    </a:lnTo>
                    <a:lnTo>
                      <a:pt x="4356" y="21031"/>
                    </a:lnTo>
                    <a:lnTo>
                      <a:pt x="76644" y="21031"/>
                    </a:lnTo>
                    <a:lnTo>
                      <a:pt x="81000" y="16675"/>
                    </a:lnTo>
                    <a:lnTo>
                      <a:pt x="81000" y="4356"/>
                    </a:lnTo>
                    <a:lnTo>
                      <a:pt x="76644" y="0"/>
                    </a:lnTo>
                    <a:close/>
                  </a:path>
                </a:pathLst>
              </a:custGeom>
              <a:grpFill/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13" name="object 48"/>
              <p:cNvSpPr/>
              <p:nvPr/>
            </p:nvSpPr>
            <p:spPr>
              <a:xfrm>
                <a:off x="5372987" y="1544841"/>
                <a:ext cx="73636" cy="18557"/>
              </a:xfrm>
              <a:custGeom>
                <a:avLst/>
                <a:gdLst/>
                <a:ahLst/>
                <a:cxnLst/>
                <a:rect l="l" t="t" r="r" b="b"/>
                <a:pathLst>
                  <a:path w="81000" h="21031">
                    <a:moveTo>
                      <a:pt x="76644" y="0"/>
                    </a:moveTo>
                    <a:lnTo>
                      <a:pt x="4356" y="0"/>
                    </a:lnTo>
                    <a:lnTo>
                      <a:pt x="0" y="4356"/>
                    </a:lnTo>
                    <a:lnTo>
                      <a:pt x="0" y="16675"/>
                    </a:lnTo>
                    <a:lnTo>
                      <a:pt x="4356" y="21031"/>
                    </a:lnTo>
                    <a:lnTo>
                      <a:pt x="76644" y="21031"/>
                    </a:lnTo>
                    <a:lnTo>
                      <a:pt x="81000" y="16675"/>
                    </a:lnTo>
                    <a:lnTo>
                      <a:pt x="81000" y="4356"/>
                    </a:lnTo>
                    <a:lnTo>
                      <a:pt x="76644" y="0"/>
                    </a:lnTo>
                    <a:close/>
                  </a:path>
                </a:pathLst>
              </a:custGeom>
              <a:grpFill/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14" name="object 49"/>
              <p:cNvSpPr/>
              <p:nvPr/>
            </p:nvSpPr>
            <p:spPr>
              <a:xfrm>
                <a:off x="5372987" y="1570954"/>
                <a:ext cx="73636" cy="18557"/>
              </a:xfrm>
              <a:custGeom>
                <a:avLst/>
                <a:gdLst/>
                <a:ahLst/>
                <a:cxnLst/>
                <a:rect l="l" t="t" r="r" b="b"/>
                <a:pathLst>
                  <a:path w="81000" h="21031">
                    <a:moveTo>
                      <a:pt x="76644" y="0"/>
                    </a:moveTo>
                    <a:lnTo>
                      <a:pt x="4356" y="0"/>
                    </a:lnTo>
                    <a:lnTo>
                      <a:pt x="0" y="4356"/>
                    </a:lnTo>
                    <a:lnTo>
                      <a:pt x="0" y="16675"/>
                    </a:lnTo>
                    <a:lnTo>
                      <a:pt x="4356" y="21031"/>
                    </a:lnTo>
                    <a:lnTo>
                      <a:pt x="76644" y="21031"/>
                    </a:lnTo>
                    <a:lnTo>
                      <a:pt x="81000" y="16675"/>
                    </a:lnTo>
                    <a:lnTo>
                      <a:pt x="81000" y="4356"/>
                    </a:lnTo>
                    <a:lnTo>
                      <a:pt x="76644" y="0"/>
                    </a:lnTo>
                    <a:close/>
                  </a:path>
                </a:pathLst>
              </a:custGeom>
              <a:grpFill/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15" name="object 50"/>
              <p:cNvSpPr/>
              <p:nvPr/>
            </p:nvSpPr>
            <p:spPr>
              <a:xfrm>
                <a:off x="5387813" y="1597067"/>
                <a:ext cx="43988" cy="18557"/>
              </a:xfrm>
              <a:custGeom>
                <a:avLst/>
                <a:gdLst/>
                <a:ahLst/>
                <a:cxnLst/>
                <a:rect l="l" t="t" r="r" b="b"/>
                <a:pathLst>
                  <a:path w="48387" h="21031">
                    <a:moveTo>
                      <a:pt x="44030" y="0"/>
                    </a:moveTo>
                    <a:lnTo>
                      <a:pt x="4356" y="0"/>
                    </a:lnTo>
                    <a:lnTo>
                      <a:pt x="0" y="4356"/>
                    </a:lnTo>
                    <a:lnTo>
                      <a:pt x="0" y="16675"/>
                    </a:lnTo>
                    <a:lnTo>
                      <a:pt x="4356" y="21031"/>
                    </a:lnTo>
                    <a:lnTo>
                      <a:pt x="44030" y="21031"/>
                    </a:lnTo>
                    <a:lnTo>
                      <a:pt x="48386" y="16675"/>
                    </a:lnTo>
                    <a:lnTo>
                      <a:pt x="48386" y="4356"/>
                    </a:lnTo>
                    <a:lnTo>
                      <a:pt x="44030" y="0"/>
                    </a:lnTo>
                    <a:close/>
                  </a:path>
                </a:pathLst>
              </a:custGeom>
              <a:grpFill/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16" name="object 51"/>
              <p:cNvSpPr/>
              <p:nvPr/>
            </p:nvSpPr>
            <p:spPr>
              <a:xfrm>
                <a:off x="5035237" y="2084428"/>
                <a:ext cx="503958" cy="0"/>
              </a:xfrm>
              <a:custGeom>
                <a:avLst/>
                <a:gdLst/>
                <a:ahLst/>
                <a:cxnLst/>
                <a:rect l="l" t="t" r="r" b="b"/>
                <a:pathLst>
                  <a:path w="554354">
                    <a:moveTo>
                      <a:pt x="0" y="0"/>
                    </a:moveTo>
                    <a:lnTo>
                      <a:pt x="554354" y="0"/>
                    </a:lnTo>
                  </a:path>
                </a:pathLst>
              </a:custGeom>
              <a:grpFill/>
              <a:ln w="54254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17" name="object 52"/>
              <p:cNvSpPr/>
              <p:nvPr/>
            </p:nvSpPr>
            <p:spPr>
              <a:xfrm>
                <a:off x="5076004" y="1640252"/>
                <a:ext cx="422436" cy="401014"/>
              </a:xfrm>
              <a:custGeom>
                <a:avLst/>
                <a:gdLst/>
                <a:ahLst/>
                <a:cxnLst/>
                <a:rect l="l" t="t" r="r" b="b"/>
                <a:pathLst>
                  <a:path w="464680" h="454482">
                    <a:moveTo>
                      <a:pt x="464680" y="0"/>
                    </a:moveTo>
                    <a:lnTo>
                      <a:pt x="0" y="0"/>
                    </a:lnTo>
                    <a:lnTo>
                      <a:pt x="0" y="454482"/>
                    </a:lnTo>
                    <a:lnTo>
                      <a:pt x="464680" y="454482"/>
                    </a:lnTo>
                    <a:lnTo>
                      <a:pt x="464680" y="363220"/>
                    </a:lnTo>
                    <a:lnTo>
                      <a:pt x="207276" y="363220"/>
                    </a:lnTo>
                    <a:lnTo>
                      <a:pt x="233337" y="236931"/>
                    </a:lnTo>
                    <a:lnTo>
                      <a:pt x="133108" y="236931"/>
                    </a:lnTo>
                    <a:lnTo>
                      <a:pt x="181216" y="90601"/>
                    </a:lnTo>
                    <a:lnTo>
                      <a:pt x="464680" y="90601"/>
                    </a:lnTo>
                    <a:lnTo>
                      <a:pt x="464680" y="0"/>
                    </a:lnTo>
                    <a:close/>
                  </a:path>
                  <a:path w="464680" h="454482">
                    <a:moveTo>
                      <a:pt x="464680" y="90601"/>
                    </a:moveTo>
                    <a:lnTo>
                      <a:pt x="279438" y="90601"/>
                    </a:lnTo>
                    <a:lnTo>
                      <a:pt x="245364" y="178803"/>
                    </a:lnTo>
                    <a:lnTo>
                      <a:pt x="331558" y="178803"/>
                    </a:lnTo>
                    <a:lnTo>
                      <a:pt x="207276" y="363220"/>
                    </a:lnTo>
                    <a:lnTo>
                      <a:pt x="464680" y="363220"/>
                    </a:lnTo>
                    <a:lnTo>
                      <a:pt x="464680" y="90601"/>
                    </a:lnTo>
                    <a:close/>
                  </a:path>
                </a:pathLst>
              </a:custGeom>
              <a:grpFill/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</p:grpSp>
      </p:grpSp>
      <p:pic>
        <p:nvPicPr>
          <p:cNvPr id="85" name="Picture 4" descr="Resultado de imagen para flecha icon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6073" y="743910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8" name="66 Grupo"/>
          <p:cNvGrpSpPr/>
          <p:nvPr/>
        </p:nvGrpSpPr>
        <p:grpSpPr>
          <a:xfrm>
            <a:off x="2950189" y="725960"/>
            <a:ext cx="360000" cy="360000"/>
            <a:chOff x="7827542" y="1510532"/>
            <a:chExt cx="583019" cy="568304"/>
          </a:xfrm>
          <a:solidFill>
            <a:schemeClr val="bg2">
              <a:lumMod val="75000"/>
            </a:schemeClr>
          </a:solidFill>
        </p:grpSpPr>
        <p:sp>
          <p:nvSpPr>
            <p:cNvPr id="119" name="object 55"/>
            <p:cNvSpPr/>
            <p:nvPr/>
          </p:nvSpPr>
          <p:spPr>
            <a:xfrm>
              <a:off x="7897915" y="1855569"/>
              <a:ext cx="442271" cy="163387"/>
            </a:xfrm>
            <a:custGeom>
              <a:avLst/>
              <a:gdLst/>
              <a:ahLst/>
              <a:cxnLst/>
              <a:rect l="l" t="t" r="r" b="b"/>
              <a:pathLst>
                <a:path w="486498" h="184023">
                  <a:moveTo>
                    <a:pt x="0" y="0"/>
                  </a:moveTo>
                  <a:lnTo>
                    <a:pt x="17875" y="45702"/>
                  </a:lnTo>
                  <a:lnTo>
                    <a:pt x="43874" y="86576"/>
                  </a:lnTo>
                  <a:lnTo>
                    <a:pt x="76996" y="121618"/>
                  </a:lnTo>
                  <a:lnTo>
                    <a:pt x="116244" y="149828"/>
                  </a:lnTo>
                  <a:lnTo>
                    <a:pt x="160618" y="170201"/>
                  </a:lnTo>
                  <a:lnTo>
                    <a:pt x="209120" y="181737"/>
                  </a:lnTo>
                  <a:lnTo>
                    <a:pt x="243255" y="184023"/>
                  </a:lnTo>
                  <a:lnTo>
                    <a:pt x="260476" y="183445"/>
                  </a:lnTo>
                  <a:lnTo>
                    <a:pt x="310129" y="175078"/>
                  </a:lnTo>
                  <a:lnTo>
                    <a:pt x="355987" y="157539"/>
                  </a:lnTo>
                  <a:lnTo>
                    <a:pt x="397052" y="131830"/>
                  </a:lnTo>
                  <a:lnTo>
                    <a:pt x="399522" y="129805"/>
                  </a:lnTo>
                  <a:lnTo>
                    <a:pt x="244696" y="129805"/>
                  </a:lnTo>
                  <a:lnTo>
                    <a:pt x="229884" y="128391"/>
                  </a:lnTo>
                  <a:lnTo>
                    <a:pt x="192928" y="109327"/>
                  </a:lnTo>
                  <a:lnTo>
                    <a:pt x="172636" y="73807"/>
                  </a:lnTo>
                  <a:lnTo>
                    <a:pt x="170786" y="59594"/>
                  </a:lnTo>
                  <a:lnTo>
                    <a:pt x="171968" y="45359"/>
                  </a:lnTo>
                  <a:lnTo>
                    <a:pt x="175408" y="32324"/>
                  </a:lnTo>
                  <a:lnTo>
                    <a:pt x="180889" y="20600"/>
                  </a:lnTo>
                  <a:lnTo>
                    <a:pt x="188192" y="10294"/>
                  </a:lnTo>
                  <a:lnTo>
                    <a:pt x="197100" y="1516"/>
                  </a:lnTo>
                  <a:lnTo>
                    <a:pt x="0" y="0"/>
                  </a:lnTo>
                  <a:close/>
                </a:path>
                <a:path w="486498" h="184023">
                  <a:moveTo>
                    <a:pt x="486498" y="0"/>
                  </a:moveTo>
                  <a:lnTo>
                    <a:pt x="287502" y="0"/>
                  </a:lnTo>
                  <a:lnTo>
                    <a:pt x="296968" y="8749"/>
                  </a:lnTo>
                  <a:lnTo>
                    <a:pt x="304763" y="19039"/>
                  </a:lnTo>
                  <a:lnTo>
                    <a:pt x="310649" y="30642"/>
                  </a:lnTo>
                  <a:lnTo>
                    <a:pt x="314390" y="43331"/>
                  </a:lnTo>
                  <a:lnTo>
                    <a:pt x="315746" y="56880"/>
                  </a:lnTo>
                  <a:lnTo>
                    <a:pt x="314308" y="71468"/>
                  </a:lnTo>
                  <a:lnTo>
                    <a:pt x="294983" y="108056"/>
                  </a:lnTo>
                  <a:lnTo>
                    <a:pt x="259051" y="128092"/>
                  </a:lnTo>
                  <a:lnTo>
                    <a:pt x="244696" y="129805"/>
                  </a:lnTo>
                  <a:lnTo>
                    <a:pt x="399522" y="129805"/>
                  </a:lnTo>
                  <a:lnTo>
                    <a:pt x="432331" y="98949"/>
                  </a:lnTo>
                  <a:lnTo>
                    <a:pt x="460810" y="59913"/>
                  </a:lnTo>
                  <a:lnTo>
                    <a:pt x="481504" y="15708"/>
                  </a:lnTo>
                  <a:lnTo>
                    <a:pt x="48649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20" name="object 56"/>
            <p:cNvSpPr/>
            <p:nvPr/>
          </p:nvSpPr>
          <p:spPr>
            <a:xfrm>
              <a:off x="7929704" y="1647953"/>
              <a:ext cx="375493" cy="127267"/>
            </a:xfrm>
            <a:custGeom>
              <a:avLst/>
              <a:gdLst/>
              <a:ahLst/>
              <a:cxnLst/>
              <a:rect l="l" t="t" r="r" b="b"/>
              <a:pathLst>
                <a:path w="413042" h="143341">
                  <a:moveTo>
                    <a:pt x="219472" y="0"/>
                  </a:moveTo>
                  <a:lnTo>
                    <a:pt x="177628" y="1790"/>
                  </a:lnTo>
                  <a:lnTo>
                    <a:pt x="138002" y="7278"/>
                  </a:lnTo>
                  <a:lnTo>
                    <a:pt x="100510" y="16394"/>
                  </a:lnTo>
                  <a:lnTo>
                    <a:pt x="53696" y="34069"/>
                  </a:lnTo>
                  <a:lnTo>
                    <a:pt x="10327" y="57899"/>
                  </a:lnTo>
                  <a:lnTo>
                    <a:pt x="0" y="64799"/>
                  </a:lnTo>
                  <a:lnTo>
                    <a:pt x="26950" y="110791"/>
                  </a:lnTo>
                  <a:lnTo>
                    <a:pt x="50114" y="143341"/>
                  </a:lnTo>
                  <a:lnTo>
                    <a:pt x="73724" y="126412"/>
                  </a:lnTo>
                  <a:lnTo>
                    <a:pt x="51423" y="95081"/>
                  </a:lnTo>
                  <a:lnTo>
                    <a:pt x="62591" y="88890"/>
                  </a:lnTo>
                  <a:lnTo>
                    <a:pt x="73966" y="83172"/>
                  </a:lnTo>
                  <a:lnTo>
                    <a:pt x="85539" y="77937"/>
                  </a:lnTo>
                  <a:lnTo>
                    <a:pt x="97301" y="73192"/>
                  </a:lnTo>
                  <a:lnTo>
                    <a:pt x="136311" y="73192"/>
                  </a:lnTo>
                  <a:lnTo>
                    <a:pt x="131648" y="62442"/>
                  </a:lnTo>
                  <a:lnTo>
                    <a:pt x="143982" y="59606"/>
                  </a:lnTo>
                  <a:lnTo>
                    <a:pt x="156444" y="57270"/>
                  </a:lnTo>
                  <a:lnTo>
                    <a:pt x="169024" y="55438"/>
                  </a:lnTo>
                  <a:lnTo>
                    <a:pt x="181710" y="54114"/>
                  </a:lnTo>
                  <a:lnTo>
                    <a:pt x="222847" y="54114"/>
                  </a:lnTo>
                  <a:lnTo>
                    <a:pt x="222847" y="53337"/>
                  </a:lnTo>
                  <a:lnTo>
                    <a:pt x="398870" y="53337"/>
                  </a:lnTo>
                  <a:lnTo>
                    <a:pt x="391064" y="48643"/>
                  </a:lnTo>
                  <a:lnTo>
                    <a:pt x="356644" y="31127"/>
                  </a:lnTo>
                  <a:lnTo>
                    <a:pt x="320713" y="17410"/>
                  </a:lnTo>
                  <a:lnTo>
                    <a:pt x="283529" y="7570"/>
                  </a:lnTo>
                  <a:lnTo>
                    <a:pt x="245350" y="1686"/>
                  </a:lnTo>
                  <a:lnTo>
                    <a:pt x="232447" y="617"/>
                  </a:lnTo>
                  <a:lnTo>
                    <a:pt x="219472" y="0"/>
                  </a:lnTo>
                  <a:close/>
                </a:path>
                <a:path w="413042" h="143341">
                  <a:moveTo>
                    <a:pt x="407176" y="70837"/>
                  </a:moveTo>
                  <a:lnTo>
                    <a:pt x="312573" y="70837"/>
                  </a:lnTo>
                  <a:lnTo>
                    <a:pt x="324418" y="75341"/>
                  </a:lnTo>
                  <a:lnTo>
                    <a:pt x="336081" y="80347"/>
                  </a:lnTo>
                  <a:lnTo>
                    <a:pt x="347557" y="85847"/>
                  </a:lnTo>
                  <a:lnTo>
                    <a:pt x="335445" y="121497"/>
                  </a:lnTo>
                  <a:lnTo>
                    <a:pt x="359067" y="138427"/>
                  </a:lnTo>
                  <a:lnTo>
                    <a:pt x="407176" y="70837"/>
                  </a:lnTo>
                  <a:close/>
                </a:path>
                <a:path w="413042" h="143341">
                  <a:moveTo>
                    <a:pt x="136311" y="73192"/>
                  </a:moveTo>
                  <a:lnTo>
                    <a:pt x="97301" y="73192"/>
                  </a:lnTo>
                  <a:lnTo>
                    <a:pt x="116726" y="99323"/>
                  </a:lnTo>
                  <a:lnTo>
                    <a:pt x="143167" y="88998"/>
                  </a:lnTo>
                  <a:lnTo>
                    <a:pt x="136311" y="73192"/>
                  </a:lnTo>
                  <a:close/>
                </a:path>
                <a:path w="413042" h="143341">
                  <a:moveTo>
                    <a:pt x="398870" y="53337"/>
                  </a:moveTo>
                  <a:lnTo>
                    <a:pt x="222847" y="53337"/>
                  </a:lnTo>
                  <a:lnTo>
                    <a:pt x="235653" y="54176"/>
                  </a:lnTo>
                  <a:lnTo>
                    <a:pt x="248344" y="55529"/>
                  </a:lnTo>
                  <a:lnTo>
                    <a:pt x="260913" y="57392"/>
                  </a:lnTo>
                  <a:lnTo>
                    <a:pt x="273351" y="59760"/>
                  </a:lnTo>
                  <a:lnTo>
                    <a:pt x="272110" y="87919"/>
                  </a:lnTo>
                  <a:lnTo>
                    <a:pt x="296393" y="99323"/>
                  </a:lnTo>
                  <a:lnTo>
                    <a:pt x="312573" y="70837"/>
                  </a:lnTo>
                  <a:lnTo>
                    <a:pt x="407176" y="70837"/>
                  </a:lnTo>
                  <a:lnTo>
                    <a:pt x="413042" y="62595"/>
                  </a:lnTo>
                  <a:lnTo>
                    <a:pt x="413042" y="62392"/>
                  </a:lnTo>
                  <a:lnTo>
                    <a:pt x="402156" y="55312"/>
                  </a:lnTo>
                  <a:lnTo>
                    <a:pt x="398870" y="53337"/>
                  </a:lnTo>
                  <a:close/>
                </a:path>
                <a:path w="413042" h="143341">
                  <a:moveTo>
                    <a:pt x="222847" y="54114"/>
                  </a:moveTo>
                  <a:lnTo>
                    <a:pt x="181710" y="54114"/>
                  </a:lnTo>
                  <a:lnTo>
                    <a:pt x="193713" y="84680"/>
                  </a:lnTo>
                  <a:lnTo>
                    <a:pt x="222847" y="84680"/>
                  </a:lnTo>
                  <a:lnTo>
                    <a:pt x="222847" y="54114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21" name="object 57"/>
            <p:cNvSpPr/>
            <p:nvPr/>
          </p:nvSpPr>
          <p:spPr>
            <a:xfrm>
              <a:off x="8069124" y="1766290"/>
              <a:ext cx="99538" cy="189164"/>
            </a:xfrm>
            <a:custGeom>
              <a:avLst/>
              <a:gdLst/>
              <a:ahLst/>
              <a:cxnLst/>
              <a:rect l="l" t="t" r="r" b="b"/>
              <a:pathLst>
                <a:path w="109492" h="213055">
                  <a:moveTo>
                    <a:pt x="62506" y="0"/>
                  </a:moveTo>
                  <a:lnTo>
                    <a:pt x="47342" y="0"/>
                  </a:lnTo>
                  <a:lnTo>
                    <a:pt x="30578" y="108381"/>
                  </a:lnTo>
                  <a:lnTo>
                    <a:pt x="19489" y="115543"/>
                  </a:lnTo>
                  <a:lnTo>
                    <a:pt x="10412" y="125047"/>
                  </a:lnTo>
                  <a:lnTo>
                    <a:pt x="3773" y="136480"/>
                  </a:lnTo>
                  <a:lnTo>
                    <a:pt x="0" y="149426"/>
                  </a:lnTo>
                  <a:lnTo>
                    <a:pt x="1310" y="166028"/>
                  </a:lnTo>
                  <a:lnTo>
                    <a:pt x="21653" y="202249"/>
                  </a:lnTo>
                  <a:lnTo>
                    <a:pt x="44987" y="213055"/>
                  </a:lnTo>
                  <a:lnTo>
                    <a:pt x="61819" y="211846"/>
                  </a:lnTo>
                  <a:lnTo>
                    <a:pt x="76454" y="207679"/>
                  </a:lnTo>
                  <a:lnTo>
                    <a:pt x="88715" y="200937"/>
                  </a:lnTo>
                  <a:lnTo>
                    <a:pt x="98426" y="192000"/>
                  </a:lnTo>
                  <a:lnTo>
                    <a:pt x="99499" y="190347"/>
                  </a:lnTo>
                  <a:lnTo>
                    <a:pt x="54924" y="190347"/>
                  </a:lnTo>
                  <a:lnTo>
                    <a:pt x="41091" y="187201"/>
                  </a:lnTo>
                  <a:lnTo>
                    <a:pt x="30276" y="178742"/>
                  </a:lnTo>
                  <a:lnTo>
                    <a:pt x="23968" y="166475"/>
                  </a:lnTo>
                  <a:lnTo>
                    <a:pt x="23990" y="166028"/>
                  </a:lnTo>
                  <a:lnTo>
                    <a:pt x="25766" y="149640"/>
                  </a:lnTo>
                  <a:lnTo>
                    <a:pt x="32042" y="137186"/>
                  </a:lnTo>
                  <a:lnTo>
                    <a:pt x="41714" y="129331"/>
                  </a:lnTo>
                  <a:lnTo>
                    <a:pt x="53723" y="126336"/>
                  </a:lnTo>
                  <a:lnTo>
                    <a:pt x="99557" y="126336"/>
                  </a:lnTo>
                  <a:lnTo>
                    <a:pt x="92450" y="117573"/>
                  </a:lnTo>
                  <a:lnTo>
                    <a:pt x="83414" y="110637"/>
                  </a:lnTo>
                  <a:lnTo>
                    <a:pt x="79270" y="108381"/>
                  </a:lnTo>
                  <a:lnTo>
                    <a:pt x="62506" y="0"/>
                  </a:lnTo>
                  <a:close/>
                </a:path>
                <a:path w="109492" h="213055">
                  <a:moveTo>
                    <a:pt x="99557" y="126336"/>
                  </a:moveTo>
                  <a:lnTo>
                    <a:pt x="53723" y="126336"/>
                  </a:lnTo>
                  <a:lnTo>
                    <a:pt x="68062" y="129355"/>
                  </a:lnTo>
                  <a:lnTo>
                    <a:pt x="79127" y="137522"/>
                  </a:lnTo>
                  <a:lnTo>
                    <a:pt x="85668" y="149426"/>
                  </a:lnTo>
                  <a:lnTo>
                    <a:pt x="85664" y="149640"/>
                  </a:lnTo>
                  <a:lnTo>
                    <a:pt x="84045" y="166475"/>
                  </a:lnTo>
                  <a:lnTo>
                    <a:pt x="78003" y="179079"/>
                  </a:lnTo>
                  <a:lnTo>
                    <a:pt x="68591" y="187079"/>
                  </a:lnTo>
                  <a:lnTo>
                    <a:pt x="56842" y="190290"/>
                  </a:lnTo>
                  <a:lnTo>
                    <a:pt x="54924" y="190347"/>
                  </a:lnTo>
                  <a:lnTo>
                    <a:pt x="99499" y="190347"/>
                  </a:lnTo>
                  <a:lnTo>
                    <a:pt x="105410" y="181250"/>
                  </a:lnTo>
                  <a:lnTo>
                    <a:pt x="109492" y="169069"/>
                  </a:lnTo>
                  <a:lnTo>
                    <a:pt x="108713" y="152342"/>
                  </a:lnTo>
                  <a:lnTo>
                    <a:pt x="105407" y="138280"/>
                  </a:lnTo>
                  <a:lnTo>
                    <a:pt x="99884" y="126739"/>
                  </a:lnTo>
                  <a:lnTo>
                    <a:pt x="99557" y="126336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22" name="object 58"/>
            <p:cNvSpPr/>
            <p:nvPr/>
          </p:nvSpPr>
          <p:spPr>
            <a:xfrm>
              <a:off x="7827542" y="1510532"/>
              <a:ext cx="583019" cy="568304"/>
            </a:xfrm>
            <a:custGeom>
              <a:avLst/>
              <a:gdLst/>
              <a:ahLst/>
              <a:cxnLst/>
              <a:rect l="l" t="t" r="r" b="b"/>
              <a:pathLst>
                <a:path w="641321" h="640079">
                  <a:moveTo>
                    <a:pt x="338070" y="0"/>
                  </a:moveTo>
                  <a:lnTo>
                    <a:pt x="297405" y="0"/>
                  </a:lnTo>
                  <a:lnTo>
                    <a:pt x="284120" y="1270"/>
                  </a:lnTo>
                  <a:lnTo>
                    <a:pt x="271121" y="3810"/>
                  </a:lnTo>
                  <a:lnTo>
                    <a:pt x="258403" y="5080"/>
                  </a:lnTo>
                  <a:lnTo>
                    <a:pt x="245957" y="8890"/>
                  </a:lnTo>
                  <a:lnTo>
                    <a:pt x="233779" y="11430"/>
                  </a:lnTo>
                  <a:lnTo>
                    <a:pt x="221862" y="15240"/>
                  </a:lnTo>
                  <a:lnTo>
                    <a:pt x="198783" y="22860"/>
                  </a:lnTo>
                  <a:lnTo>
                    <a:pt x="187609" y="27940"/>
                  </a:lnTo>
                  <a:lnTo>
                    <a:pt x="59180" y="31750"/>
                  </a:lnTo>
                  <a:lnTo>
                    <a:pt x="45575" y="35560"/>
                  </a:lnTo>
                  <a:lnTo>
                    <a:pt x="35877" y="44450"/>
                  </a:lnTo>
                  <a:lnTo>
                    <a:pt x="32129" y="58420"/>
                  </a:lnTo>
                  <a:lnTo>
                    <a:pt x="32129" y="180340"/>
                  </a:lnTo>
                  <a:lnTo>
                    <a:pt x="26884" y="191770"/>
                  </a:lnTo>
                  <a:lnTo>
                    <a:pt x="10341" y="238760"/>
                  </a:lnTo>
                  <a:lnTo>
                    <a:pt x="2889" y="276860"/>
                  </a:lnTo>
                  <a:lnTo>
                    <a:pt x="0" y="316230"/>
                  </a:lnTo>
                  <a:lnTo>
                    <a:pt x="248" y="330200"/>
                  </a:lnTo>
                  <a:lnTo>
                    <a:pt x="3975" y="369570"/>
                  </a:lnTo>
                  <a:lnTo>
                    <a:pt x="15540" y="419100"/>
                  </a:lnTo>
                  <a:lnTo>
                    <a:pt x="28816" y="453390"/>
                  </a:lnTo>
                  <a:lnTo>
                    <a:pt x="32129" y="581660"/>
                  </a:lnTo>
                  <a:lnTo>
                    <a:pt x="35796" y="595630"/>
                  </a:lnTo>
                  <a:lnTo>
                    <a:pt x="45437" y="604520"/>
                  </a:lnTo>
                  <a:lnTo>
                    <a:pt x="59008" y="608330"/>
                  </a:lnTo>
                  <a:lnTo>
                    <a:pt x="180592" y="608330"/>
                  </a:lnTo>
                  <a:lnTo>
                    <a:pt x="191931" y="613410"/>
                  </a:lnTo>
                  <a:lnTo>
                    <a:pt x="215299" y="623570"/>
                  </a:lnTo>
                  <a:lnTo>
                    <a:pt x="227308" y="627380"/>
                  </a:lnTo>
                  <a:lnTo>
                    <a:pt x="239519" y="629920"/>
                  </a:lnTo>
                  <a:lnTo>
                    <a:pt x="251923" y="633730"/>
                  </a:lnTo>
                  <a:lnTo>
                    <a:pt x="264508" y="636270"/>
                  </a:lnTo>
                  <a:lnTo>
                    <a:pt x="303251" y="640080"/>
                  </a:lnTo>
                  <a:lnTo>
                    <a:pt x="343915" y="640080"/>
                  </a:lnTo>
                  <a:lnTo>
                    <a:pt x="357200" y="638810"/>
                  </a:lnTo>
                  <a:lnTo>
                    <a:pt x="370199" y="636270"/>
                  </a:lnTo>
                  <a:lnTo>
                    <a:pt x="382918" y="635000"/>
                  </a:lnTo>
                  <a:lnTo>
                    <a:pt x="395363" y="632460"/>
                  </a:lnTo>
                  <a:lnTo>
                    <a:pt x="419458" y="624840"/>
                  </a:lnTo>
                  <a:lnTo>
                    <a:pt x="442537" y="617220"/>
                  </a:lnTo>
                  <a:lnTo>
                    <a:pt x="453712" y="612140"/>
                  </a:lnTo>
                  <a:lnTo>
                    <a:pt x="582141" y="608330"/>
                  </a:lnTo>
                  <a:lnTo>
                    <a:pt x="595745" y="604520"/>
                  </a:lnTo>
                  <a:lnTo>
                    <a:pt x="605443" y="595630"/>
                  </a:lnTo>
                  <a:lnTo>
                    <a:pt x="298023" y="595630"/>
                  </a:lnTo>
                  <a:lnTo>
                    <a:pt x="275889" y="593090"/>
                  </a:lnTo>
                  <a:lnTo>
                    <a:pt x="265110" y="590550"/>
                  </a:lnTo>
                  <a:lnTo>
                    <a:pt x="68451" y="590550"/>
                  </a:lnTo>
                  <a:lnTo>
                    <a:pt x="64158" y="589280"/>
                  </a:lnTo>
                  <a:lnTo>
                    <a:pt x="60526" y="586740"/>
                  </a:lnTo>
                  <a:lnTo>
                    <a:pt x="66947" y="580390"/>
                  </a:lnTo>
                  <a:lnTo>
                    <a:pt x="53554" y="580390"/>
                  </a:lnTo>
                  <a:lnTo>
                    <a:pt x="51217" y="576580"/>
                  </a:lnTo>
                  <a:lnTo>
                    <a:pt x="49845" y="572770"/>
                  </a:lnTo>
                  <a:lnTo>
                    <a:pt x="49845" y="567690"/>
                  </a:lnTo>
                  <a:lnTo>
                    <a:pt x="54045" y="553720"/>
                  </a:lnTo>
                  <a:lnTo>
                    <a:pt x="64806" y="546100"/>
                  </a:lnTo>
                  <a:lnTo>
                    <a:pt x="77722" y="544830"/>
                  </a:lnTo>
                  <a:lnTo>
                    <a:pt x="161171" y="544830"/>
                  </a:lnTo>
                  <a:lnTo>
                    <a:pt x="157647" y="542290"/>
                  </a:lnTo>
                  <a:lnTo>
                    <a:pt x="125485" y="515620"/>
                  </a:lnTo>
                  <a:lnTo>
                    <a:pt x="97896" y="482600"/>
                  </a:lnTo>
                  <a:lnTo>
                    <a:pt x="75448" y="447040"/>
                  </a:lnTo>
                  <a:lnTo>
                    <a:pt x="58711" y="407670"/>
                  </a:lnTo>
                  <a:lnTo>
                    <a:pt x="48251" y="364490"/>
                  </a:lnTo>
                  <a:lnTo>
                    <a:pt x="44638" y="320040"/>
                  </a:lnTo>
                  <a:lnTo>
                    <a:pt x="45553" y="297180"/>
                  </a:lnTo>
                  <a:lnTo>
                    <a:pt x="52661" y="254000"/>
                  </a:lnTo>
                  <a:lnTo>
                    <a:pt x="66330" y="212090"/>
                  </a:lnTo>
                  <a:lnTo>
                    <a:pt x="85994" y="175260"/>
                  </a:lnTo>
                  <a:lnTo>
                    <a:pt x="111083" y="140970"/>
                  </a:lnTo>
                  <a:lnTo>
                    <a:pt x="141030" y="110490"/>
                  </a:lnTo>
                  <a:lnTo>
                    <a:pt x="161171" y="95250"/>
                  </a:lnTo>
                  <a:lnTo>
                    <a:pt x="68451" y="95250"/>
                  </a:lnTo>
                  <a:lnTo>
                    <a:pt x="64158" y="93980"/>
                  </a:lnTo>
                  <a:lnTo>
                    <a:pt x="60526" y="91440"/>
                  </a:lnTo>
                  <a:lnTo>
                    <a:pt x="66947" y="85090"/>
                  </a:lnTo>
                  <a:lnTo>
                    <a:pt x="53554" y="85090"/>
                  </a:lnTo>
                  <a:lnTo>
                    <a:pt x="51217" y="81280"/>
                  </a:lnTo>
                  <a:lnTo>
                    <a:pt x="49845" y="77470"/>
                  </a:lnTo>
                  <a:lnTo>
                    <a:pt x="49845" y="72390"/>
                  </a:lnTo>
                  <a:lnTo>
                    <a:pt x="54045" y="59690"/>
                  </a:lnTo>
                  <a:lnTo>
                    <a:pt x="64806" y="50800"/>
                  </a:lnTo>
                  <a:lnTo>
                    <a:pt x="73086" y="49530"/>
                  </a:lnTo>
                  <a:lnTo>
                    <a:pt x="268703" y="49530"/>
                  </a:lnTo>
                  <a:lnTo>
                    <a:pt x="298023" y="44450"/>
                  </a:lnTo>
                  <a:lnTo>
                    <a:pt x="605524" y="44450"/>
                  </a:lnTo>
                  <a:lnTo>
                    <a:pt x="595884" y="35560"/>
                  </a:lnTo>
                  <a:lnTo>
                    <a:pt x="582312" y="31750"/>
                  </a:lnTo>
                  <a:lnTo>
                    <a:pt x="460729" y="31750"/>
                  </a:lnTo>
                  <a:lnTo>
                    <a:pt x="437817" y="21590"/>
                  </a:lnTo>
                  <a:lnTo>
                    <a:pt x="426021" y="16510"/>
                  </a:lnTo>
                  <a:lnTo>
                    <a:pt x="414013" y="12700"/>
                  </a:lnTo>
                  <a:lnTo>
                    <a:pt x="401801" y="10160"/>
                  </a:lnTo>
                  <a:lnTo>
                    <a:pt x="389398" y="6350"/>
                  </a:lnTo>
                  <a:lnTo>
                    <a:pt x="376813" y="3810"/>
                  </a:lnTo>
                  <a:lnTo>
                    <a:pt x="338070" y="0"/>
                  </a:lnTo>
                  <a:close/>
                </a:path>
                <a:path w="641321" h="640079">
                  <a:moveTo>
                    <a:pt x="605524" y="44450"/>
                  </a:moveTo>
                  <a:lnTo>
                    <a:pt x="343298" y="44450"/>
                  </a:lnTo>
                  <a:lnTo>
                    <a:pt x="386990" y="52070"/>
                  </a:lnTo>
                  <a:lnTo>
                    <a:pt x="407903" y="58420"/>
                  </a:lnTo>
                  <a:lnTo>
                    <a:pt x="447506" y="74930"/>
                  </a:lnTo>
                  <a:lnTo>
                    <a:pt x="483673" y="97790"/>
                  </a:lnTo>
                  <a:lnTo>
                    <a:pt x="515835" y="124460"/>
                  </a:lnTo>
                  <a:lnTo>
                    <a:pt x="543425" y="157480"/>
                  </a:lnTo>
                  <a:lnTo>
                    <a:pt x="565872" y="193040"/>
                  </a:lnTo>
                  <a:lnTo>
                    <a:pt x="582610" y="232410"/>
                  </a:lnTo>
                  <a:lnTo>
                    <a:pt x="593069" y="275590"/>
                  </a:lnTo>
                  <a:lnTo>
                    <a:pt x="596682" y="320040"/>
                  </a:lnTo>
                  <a:lnTo>
                    <a:pt x="595767" y="342900"/>
                  </a:lnTo>
                  <a:lnTo>
                    <a:pt x="588660" y="386080"/>
                  </a:lnTo>
                  <a:lnTo>
                    <a:pt x="574990" y="427990"/>
                  </a:lnTo>
                  <a:lnTo>
                    <a:pt x="555327" y="464820"/>
                  </a:lnTo>
                  <a:lnTo>
                    <a:pt x="530237" y="499110"/>
                  </a:lnTo>
                  <a:lnTo>
                    <a:pt x="500290" y="529590"/>
                  </a:lnTo>
                  <a:lnTo>
                    <a:pt x="466055" y="554990"/>
                  </a:lnTo>
                  <a:lnTo>
                    <a:pt x="428098" y="574040"/>
                  </a:lnTo>
                  <a:lnTo>
                    <a:pt x="386990" y="588010"/>
                  </a:lnTo>
                  <a:lnTo>
                    <a:pt x="343298" y="595630"/>
                  </a:lnTo>
                  <a:lnTo>
                    <a:pt x="605443" y="595630"/>
                  </a:lnTo>
                  <a:lnTo>
                    <a:pt x="606806" y="590550"/>
                  </a:lnTo>
                  <a:lnTo>
                    <a:pt x="568234" y="590550"/>
                  </a:lnTo>
                  <a:lnTo>
                    <a:pt x="554902" y="586740"/>
                  </a:lnTo>
                  <a:lnTo>
                    <a:pt x="546510" y="575310"/>
                  </a:lnTo>
                  <a:lnTo>
                    <a:pt x="544993" y="562610"/>
                  </a:lnTo>
                  <a:lnTo>
                    <a:pt x="546365" y="558800"/>
                  </a:lnTo>
                  <a:lnTo>
                    <a:pt x="548689" y="554990"/>
                  </a:lnTo>
                  <a:lnTo>
                    <a:pt x="562092" y="554990"/>
                  </a:lnTo>
                  <a:lnTo>
                    <a:pt x="555674" y="548640"/>
                  </a:lnTo>
                  <a:lnTo>
                    <a:pt x="559293" y="546100"/>
                  </a:lnTo>
                  <a:lnTo>
                    <a:pt x="563599" y="544830"/>
                  </a:lnTo>
                  <a:lnTo>
                    <a:pt x="609191" y="544830"/>
                  </a:lnTo>
                  <a:lnTo>
                    <a:pt x="609192" y="459740"/>
                  </a:lnTo>
                  <a:lnTo>
                    <a:pt x="627529" y="414020"/>
                  </a:lnTo>
                  <a:lnTo>
                    <a:pt x="636439" y="375920"/>
                  </a:lnTo>
                  <a:lnTo>
                    <a:pt x="640882" y="337820"/>
                  </a:lnTo>
                  <a:lnTo>
                    <a:pt x="641321" y="323850"/>
                  </a:lnTo>
                  <a:lnTo>
                    <a:pt x="641073" y="309880"/>
                  </a:lnTo>
                  <a:lnTo>
                    <a:pt x="637345" y="270510"/>
                  </a:lnTo>
                  <a:lnTo>
                    <a:pt x="625780" y="220980"/>
                  </a:lnTo>
                  <a:lnTo>
                    <a:pt x="609192" y="180340"/>
                  </a:lnTo>
                  <a:lnTo>
                    <a:pt x="609192" y="95250"/>
                  </a:lnTo>
                  <a:lnTo>
                    <a:pt x="568234" y="95250"/>
                  </a:lnTo>
                  <a:lnTo>
                    <a:pt x="554905" y="91440"/>
                  </a:lnTo>
                  <a:lnTo>
                    <a:pt x="546513" y="81280"/>
                  </a:lnTo>
                  <a:lnTo>
                    <a:pt x="544993" y="67310"/>
                  </a:lnTo>
                  <a:lnTo>
                    <a:pt x="546365" y="63500"/>
                  </a:lnTo>
                  <a:lnTo>
                    <a:pt x="548689" y="59690"/>
                  </a:lnTo>
                  <a:lnTo>
                    <a:pt x="562092" y="59690"/>
                  </a:lnTo>
                  <a:lnTo>
                    <a:pt x="555674" y="53340"/>
                  </a:lnTo>
                  <a:lnTo>
                    <a:pt x="559293" y="50800"/>
                  </a:lnTo>
                  <a:lnTo>
                    <a:pt x="563599" y="49530"/>
                  </a:lnTo>
                  <a:lnTo>
                    <a:pt x="606858" y="49530"/>
                  </a:lnTo>
                  <a:lnTo>
                    <a:pt x="605524" y="44450"/>
                  </a:lnTo>
                  <a:close/>
                </a:path>
                <a:path w="641321" h="640079">
                  <a:moveTo>
                    <a:pt x="175266" y="554990"/>
                  </a:moveTo>
                  <a:lnTo>
                    <a:pt x="92632" y="554990"/>
                  </a:lnTo>
                  <a:lnTo>
                    <a:pt x="94969" y="558800"/>
                  </a:lnTo>
                  <a:lnTo>
                    <a:pt x="96327" y="562610"/>
                  </a:lnTo>
                  <a:lnTo>
                    <a:pt x="96327" y="567690"/>
                  </a:lnTo>
                  <a:lnTo>
                    <a:pt x="92128" y="580390"/>
                  </a:lnTo>
                  <a:lnTo>
                    <a:pt x="81367" y="589280"/>
                  </a:lnTo>
                  <a:lnTo>
                    <a:pt x="73086" y="590550"/>
                  </a:lnTo>
                  <a:lnTo>
                    <a:pt x="265110" y="590550"/>
                  </a:lnTo>
                  <a:lnTo>
                    <a:pt x="254330" y="588010"/>
                  </a:lnTo>
                  <a:lnTo>
                    <a:pt x="233418" y="581660"/>
                  </a:lnTo>
                  <a:lnTo>
                    <a:pt x="213222" y="574040"/>
                  </a:lnTo>
                  <a:lnTo>
                    <a:pt x="193814" y="565150"/>
                  </a:lnTo>
                  <a:lnTo>
                    <a:pt x="175266" y="554990"/>
                  </a:lnTo>
                  <a:close/>
                </a:path>
                <a:path w="641321" h="640079">
                  <a:moveTo>
                    <a:pt x="562092" y="554990"/>
                  </a:moveTo>
                  <a:lnTo>
                    <a:pt x="548689" y="554990"/>
                  </a:lnTo>
                  <a:lnTo>
                    <a:pt x="580794" y="586740"/>
                  </a:lnTo>
                  <a:lnTo>
                    <a:pt x="577162" y="589280"/>
                  </a:lnTo>
                  <a:lnTo>
                    <a:pt x="572870" y="590550"/>
                  </a:lnTo>
                  <a:lnTo>
                    <a:pt x="606806" y="590550"/>
                  </a:lnTo>
                  <a:lnTo>
                    <a:pt x="609191" y="581660"/>
                  </a:lnTo>
                  <a:lnTo>
                    <a:pt x="609191" y="580390"/>
                  </a:lnTo>
                  <a:lnTo>
                    <a:pt x="587767" y="580390"/>
                  </a:lnTo>
                  <a:lnTo>
                    <a:pt x="562092" y="554990"/>
                  </a:lnTo>
                  <a:close/>
                </a:path>
                <a:path w="641321" h="640079">
                  <a:moveTo>
                    <a:pt x="161171" y="544830"/>
                  </a:moveTo>
                  <a:lnTo>
                    <a:pt x="77722" y="544830"/>
                  </a:lnTo>
                  <a:lnTo>
                    <a:pt x="82027" y="546100"/>
                  </a:lnTo>
                  <a:lnTo>
                    <a:pt x="85647" y="548640"/>
                  </a:lnTo>
                  <a:lnTo>
                    <a:pt x="53554" y="580390"/>
                  </a:lnTo>
                  <a:lnTo>
                    <a:pt x="66947" y="580390"/>
                  </a:lnTo>
                  <a:lnTo>
                    <a:pt x="92632" y="554990"/>
                  </a:lnTo>
                  <a:lnTo>
                    <a:pt x="175266" y="554990"/>
                  </a:lnTo>
                  <a:lnTo>
                    <a:pt x="161171" y="544830"/>
                  </a:lnTo>
                  <a:close/>
                </a:path>
                <a:path w="641321" h="640079">
                  <a:moveTo>
                    <a:pt x="609191" y="544830"/>
                  </a:moveTo>
                  <a:lnTo>
                    <a:pt x="568234" y="544830"/>
                  </a:lnTo>
                  <a:lnTo>
                    <a:pt x="581566" y="548640"/>
                  </a:lnTo>
                  <a:lnTo>
                    <a:pt x="589958" y="558800"/>
                  </a:lnTo>
                  <a:lnTo>
                    <a:pt x="591475" y="572770"/>
                  </a:lnTo>
                  <a:lnTo>
                    <a:pt x="590103" y="576580"/>
                  </a:lnTo>
                  <a:lnTo>
                    <a:pt x="587767" y="580390"/>
                  </a:lnTo>
                  <a:lnTo>
                    <a:pt x="609191" y="580390"/>
                  </a:lnTo>
                  <a:lnTo>
                    <a:pt x="609191" y="544830"/>
                  </a:lnTo>
                  <a:close/>
                </a:path>
                <a:path w="641321" h="640079">
                  <a:moveTo>
                    <a:pt x="230052" y="59690"/>
                  </a:moveTo>
                  <a:lnTo>
                    <a:pt x="92632" y="59690"/>
                  </a:lnTo>
                  <a:lnTo>
                    <a:pt x="94969" y="63500"/>
                  </a:lnTo>
                  <a:lnTo>
                    <a:pt x="96327" y="67310"/>
                  </a:lnTo>
                  <a:lnTo>
                    <a:pt x="96327" y="72390"/>
                  </a:lnTo>
                  <a:lnTo>
                    <a:pt x="92130" y="86360"/>
                  </a:lnTo>
                  <a:lnTo>
                    <a:pt x="81374" y="93980"/>
                  </a:lnTo>
                  <a:lnTo>
                    <a:pt x="68451" y="95250"/>
                  </a:lnTo>
                  <a:lnTo>
                    <a:pt x="161171" y="95250"/>
                  </a:lnTo>
                  <a:lnTo>
                    <a:pt x="175266" y="85090"/>
                  </a:lnTo>
                  <a:lnTo>
                    <a:pt x="193814" y="74930"/>
                  </a:lnTo>
                  <a:lnTo>
                    <a:pt x="213222" y="66040"/>
                  </a:lnTo>
                  <a:lnTo>
                    <a:pt x="230052" y="59690"/>
                  </a:lnTo>
                  <a:close/>
                </a:path>
                <a:path w="641321" h="640079">
                  <a:moveTo>
                    <a:pt x="562092" y="59690"/>
                  </a:moveTo>
                  <a:lnTo>
                    <a:pt x="548689" y="59690"/>
                  </a:lnTo>
                  <a:lnTo>
                    <a:pt x="580794" y="91440"/>
                  </a:lnTo>
                  <a:lnTo>
                    <a:pt x="577162" y="93980"/>
                  </a:lnTo>
                  <a:lnTo>
                    <a:pt x="572870" y="95250"/>
                  </a:lnTo>
                  <a:lnTo>
                    <a:pt x="609192" y="95250"/>
                  </a:lnTo>
                  <a:lnTo>
                    <a:pt x="609192" y="85090"/>
                  </a:lnTo>
                  <a:lnTo>
                    <a:pt x="587767" y="85090"/>
                  </a:lnTo>
                  <a:lnTo>
                    <a:pt x="562092" y="59690"/>
                  </a:lnTo>
                  <a:close/>
                </a:path>
                <a:path w="641321" h="640079">
                  <a:moveTo>
                    <a:pt x="268703" y="49530"/>
                  </a:moveTo>
                  <a:lnTo>
                    <a:pt x="77722" y="49530"/>
                  </a:lnTo>
                  <a:lnTo>
                    <a:pt x="82027" y="50800"/>
                  </a:lnTo>
                  <a:lnTo>
                    <a:pt x="85647" y="53340"/>
                  </a:lnTo>
                  <a:lnTo>
                    <a:pt x="53554" y="85090"/>
                  </a:lnTo>
                  <a:lnTo>
                    <a:pt x="66947" y="85090"/>
                  </a:lnTo>
                  <a:lnTo>
                    <a:pt x="92632" y="59690"/>
                  </a:lnTo>
                  <a:lnTo>
                    <a:pt x="230052" y="59690"/>
                  </a:lnTo>
                  <a:lnTo>
                    <a:pt x="233418" y="58420"/>
                  </a:lnTo>
                  <a:lnTo>
                    <a:pt x="254330" y="52070"/>
                  </a:lnTo>
                  <a:lnTo>
                    <a:pt x="268703" y="49530"/>
                  </a:lnTo>
                  <a:close/>
                </a:path>
                <a:path w="641321" h="640079">
                  <a:moveTo>
                    <a:pt x="606858" y="49530"/>
                  </a:moveTo>
                  <a:lnTo>
                    <a:pt x="568234" y="49530"/>
                  </a:lnTo>
                  <a:lnTo>
                    <a:pt x="581566" y="53340"/>
                  </a:lnTo>
                  <a:lnTo>
                    <a:pt x="589958" y="64770"/>
                  </a:lnTo>
                  <a:lnTo>
                    <a:pt x="591475" y="77470"/>
                  </a:lnTo>
                  <a:lnTo>
                    <a:pt x="590103" y="81280"/>
                  </a:lnTo>
                  <a:lnTo>
                    <a:pt x="587767" y="85090"/>
                  </a:lnTo>
                  <a:lnTo>
                    <a:pt x="609192" y="85090"/>
                  </a:lnTo>
                  <a:lnTo>
                    <a:pt x="609192" y="58420"/>
                  </a:lnTo>
                  <a:lnTo>
                    <a:pt x="606858" y="4953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</p:grpSp>
      <p:sp>
        <p:nvSpPr>
          <p:cNvPr id="98" name="Freeform 11">
            <a:hlinkClick r:id="rId8" action="ppaction://hlinksldjump"/>
          </p:cNvPr>
          <p:cNvSpPr>
            <a:spLocks/>
          </p:cNvSpPr>
          <p:nvPr/>
        </p:nvSpPr>
        <p:spPr bwMode="auto">
          <a:xfrm>
            <a:off x="6140262" y="449583"/>
            <a:ext cx="463925" cy="282954"/>
          </a:xfrm>
          <a:custGeom>
            <a:avLst/>
            <a:gdLst>
              <a:gd name="T0" fmla="*/ 1186 w 1902"/>
              <a:gd name="T1" fmla="*/ 570 h 1290"/>
              <a:gd name="T2" fmla="*/ 1175 w 1902"/>
              <a:gd name="T3" fmla="*/ 576 h 1290"/>
              <a:gd name="T4" fmla="*/ 1176 w 1902"/>
              <a:gd name="T5" fmla="*/ 633 h 1290"/>
              <a:gd name="T6" fmla="*/ 1201 w 1902"/>
              <a:gd name="T7" fmla="*/ 810 h 1290"/>
              <a:gd name="T8" fmla="*/ 1189 w 1902"/>
              <a:gd name="T9" fmla="*/ 817 h 1290"/>
              <a:gd name="T10" fmla="*/ 1310 w 1902"/>
              <a:gd name="T11" fmla="*/ 1001 h 1290"/>
              <a:gd name="T12" fmla="*/ 1433 w 1902"/>
              <a:gd name="T13" fmla="*/ 1042 h 1290"/>
              <a:gd name="T14" fmla="*/ 1571 w 1902"/>
              <a:gd name="T15" fmla="*/ 998 h 1290"/>
              <a:gd name="T16" fmla="*/ 1621 w 1902"/>
              <a:gd name="T17" fmla="*/ 997 h 1290"/>
              <a:gd name="T18" fmla="*/ 1663 w 1902"/>
              <a:gd name="T19" fmla="*/ 871 h 1290"/>
              <a:gd name="T20" fmla="*/ 1854 w 1902"/>
              <a:gd name="T21" fmla="*/ 782 h 1290"/>
              <a:gd name="T22" fmla="*/ 1902 w 1902"/>
              <a:gd name="T23" fmla="*/ 788 h 1290"/>
              <a:gd name="T24" fmla="*/ 1856 w 1902"/>
              <a:gd name="T25" fmla="*/ 904 h 1290"/>
              <a:gd name="T26" fmla="*/ 1859 w 1902"/>
              <a:gd name="T27" fmla="*/ 926 h 1290"/>
              <a:gd name="T28" fmla="*/ 1849 w 1902"/>
              <a:gd name="T29" fmla="*/ 1017 h 1290"/>
              <a:gd name="T30" fmla="*/ 1831 w 1902"/>
              <a:gd name="T31" fmla="*/ 976 h 1290"/>
              <a:gd name="T32" fmla="*/ 1766 w 1902"/>
              <a:gd name="T33" fmla="*/ 1045 h 1290"/>
              <a:gd name="T34" fmla="*/ 1645 w 1902"/>
              <a:gd name="T35" fmla="*/ 1118 h 1290"/>
              <a:gd name="T36" fmla="*/ 1581 w 1902"/>
              <a:gd name="T37" fmla="*/ 1252 h 1290"/>
              <a:gd name="T38" fmla="*/ 1457 w 1902"/>
              <a:gd name="T39" fmla="*/ 1190 h 1290"/>
              <a:gd name="T40" fmla="*/ 1386 w 1902"/>
              <a:gd name="T41" fmla="*/ 1168 h 1290"/>
              <a:gd name="T42" fmla="*/ 1235 w 1902"/>
              <a:gd name="T43" fmla="*/ 1206 h 1290"/>
              <a:gd name="T44" fmla="*/ 1081 w 1902"/>
              <a:gd name="T45" fmla="*/ 1161 h 1290"/>
              <a:gd name="T46" fmla="*/ 898 w 1902"/>
              <a:gd name="T47" fmla="*/ 1068 h 1290"/>
              <a:gd name="T48" fmla="*/ 730 w 1902"/>
              <a:gd name="T49" fmla="*/ 984 h 1290"/>
              <a:gd name="T50" fmla="*/ 689 w 1902"/>
              <a:gd name="T51" fmla="*/ 878 h 1290"/>
              <a:gd name="T52" fmla="*/ 678 w 1902"/>
              <a:gd name="T53" fmla="*/ 811 h 1290"/>
              <a:gd name="T54" fmla="*/ 660 w 1902"/>
              <a:gd name="T55" fmla="*/ 747 h 1290"/>
              <a:gd name="T56" fmla="*/ 559 w 1902"/>
              <a:gd name="T57" fmla="*/ 627 h 1290"/>
              <a:gd name="T58" fmla="*/ 501 w 1902"/>
              <a:gd name="T59" fmla="*/ 557 h 1290"/>
              <a:gd name="T60" fmla="*/ 439 w 1902"/>
              <a:gd name="T61" fmla="*/ 517 h 1290"/>
              <a:gd name="T62" fmla="*/ 423 w 1902"/>
              <a:gd name="T63" fmla="*/ 449 h 1290"/>
              <a:gd name="T64" fmla="*/ 369 w 1902"/>
              <a:gd name="T65" fmla="*/ 362 h 1290"/>
              <a:gd name="T66" fmla="*/ 298 w 1902"/>
              <a:gd name="T67" fmla="*/ 308 h 1290"/>
              <a:gd name="T68" fmla="*/ 248 w 1902"/>
              <a:gd name="T69" fmla="*/ 206 h 1290"/>
              <a:gd name="T70" fmla="*/ 215 w 1902"/>
              <a:gd name="T71" fmla="*/ 115 h 1290"/>
              <a:gd name="T72" fmla="*/ 134 w 1902"/>
              <a:gd name="T73" fmla="*/ 71 h 1290"/>
              <a:gd name="T74" fmla="*/ 179 w 1902"/>
              <a:gd name="T75" fmla="*/ 243 h 1290"/>
              <a:gd name="T76" fmla="*/ 235 w 1902"/>
              <a:gd name="T77" fmla="*/ 337 h 1290"/>
              <a:gd name="T78" fmla="*/ 278 w 1902"/>
              <a:gd name="T79" fmla="*/ 410 h 1290"/>
              <a:gd name="T80" fmla="*/ 290 w 1902"/>
              <a:gd name="T81" fmla="*/ 428 h 1290"/>
              <a:gd name="T82" fmla="*/ 310 w 1902"/>
              <a:gd name="T83" fmla="*/ 494 h 1290"/>
              <a:gd name="T84" fmla="*/ 350 w 1902"/>
              <a:gd name="T85" fmla="*/ 610 h 1290"/>
              <a:gd name="T86" fmla="*/ 403 w 1902"/>
              <a:gd name="T87" fmla="*/ 646 h 1290"/>
              <a:gd name="T88" fmla="*/ 379 w 1902"/>
              <a:gd name="T89" fmla="*/ 702 h 1290"/>
              <a:gd name="T90" fmla="*/ 279 w 1902"/>
              <a:gd name="T91" fmla="*/ 579 h 1290"/>
              <a:gd name="T92" fmla="*/ 241 w 1902"/>
              <a:gd name="T93" fmla="*/ 465 h 1290"/>
              <a:gd name="T94" fmla="*/ 128 w 1902"/>
              <a:gd name="T95" fmla="*/ 389 h 1290"/>
              <a:gd name="T96" fmla="*/ 150 w 1902"/>
              <a:gd name="T97" fmla="*/ 357 h 1290"/>
              <a:gd name="T98" fmla="*/ 152 w 1902"/>
              <a:gd name="T99" fmla="*/ 329 h 1290"/>
              <a:gd name="T100" fmla="*/ 66 w 1902"/>
              <a:gd name="T101" fmla="*/ 204 h 1290"/>
              <a:gd name="T102" fmla="*/ 36 w 1902"/>
              <a:gd name="T103" fmla="*/ 99 h 1290"/>
              <a:gd name="T104" fmla="*/ 9 w 1902"/>
              <a:gd name="T105" fmla="*/ 25 h 1290"/>
              <a:gd name="T106" fmla="*/ 150 w 1902"/>
              <a:gd name="T107" fmla="*/ 24 h 1290"/>
              <a:gd name="T108" fmla="*/ 648 w 1902"/>
              <a:gd name="T109" fmla="*/ 118 h 1290"/>
              <a:gd name="T110" fmla="*/ 741 w 1902"/>
              <a:gd name="T111" fmla="*/ 238 h 1290"/>
              <a:gd name="T112" fmla="*/ 826 w 1902"/>
              <a:gd name="T113" fmla="*/ 301 h 1290"/>
              <a:gd name="T114" fmla="*/ 914 w 1902"/>
              <a:gd name="T115" fmla="*/ 246 h 1290"/>
              <a:gd name="T116" fmla="*/ 1041 w 1902"/>
              <a:gd name="T117" fmla="*/ 386 h 1290"/>
              <a:gd name="T118" fmla="*/ 1079 w 1902"/>
              <a:gd name="T119" fmla="*/ 461 h 1290"/>
              <a:gd name="T120" fmla="*/ 1194 w 1902"/>
              <a:gd name="T121" fmla="*/ 515 h 12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902" h="1290">
                <a:moveTo>
                  <a:pt x="1207" y="508"/>
                </a:moveTo>
                <a:lnTo>
                  <a:pt x="1212" y="512"/>
                </a:lnTo>
                <a:lnTo>
                  <a:pt x="1201" y="550"/>
                </a:lnTo>
                <a:lnTo>
                  <a:pt x="1190" y="570"/>
                </a:lnTo>
                <a:lnTo>
                  <a:pt x="1181" y="614"/>
                </a:lnTo>
                <a:lnTo>
                  <a:pt x="1178" y="614"/>
                </a:lnTo>
                <a:lnTo>
                  <a:pt x="1186" y="570"/>
                </a:lnTo>
                <a:lnTo>
                  <a:pt x="1195" y="553"/>
                </a:lnTo>
                <a:lnTo>
                  <a:pt x="1192" y="550"/>
                </a:lnTo>
                <a:lnTo>
                  <a:pt x="1189" y="555"/>
                </a:lnTo>
                <a:lnTo>
                  <a:pt x="1181" y="553"/>
                </a:lnTo>
                <a:lnTo>
                  <a:pt x="1175" y="559"/>
                </a:lnTo>
                <a:lnTo>
                  <a:pt x="1177" y="565"/>
                </a:lnTo>
                <a:lnTo>
                  <a:pt x="1175" y="576"/>
                </a:lnTo>
                <a:lnTo>
                  <a:pt x="1182" y="582"/>
                </a:lnTo>
                <a:lnTo>
                  <a:pt x="1177" y="591"/>
                </a:lnTo>
                <a:lnTo>
                  <a:pt x="1178" y="604"/>
                </a:lnTo>
                <a:lnTo>
                  <a:pt x="1172" y="612"/>
                </a:lnTo>
                <a:lnTo>
                  <a:pt x="1173" y="616"/>
                </a:lnTo>
                <a:lnTo>
                  <a:pt x="1179" y="618"/>
                </a:lnTo>
                <a:lnTo>
                  <a:pt x="1176" y="633"/>
                </a:lnTo>
                <a:lnTo>
                  <a:pt x="1176" y="675"/>
                </a:lnTo>
                <a:lnTo>
                  <a:pt x="1178" y="712"/>
                </a:lnTo>
                <a:lnTo>
                  <a:pt x="1178" y="726"/>
                </a:lnTo>
                <a:lnTo>
                  <a:pt x="1170" y="744"/>
                </a:lnTo>
                <a:lnTo>
                  <a:pt x="1175" y="762"/>
                </a:lnTo>
                <a:lnTo>
                  <a:pt x="1182" y="791"/>
                </a:lnTo>
                <a:lnTo>
                  <a:pt x="1201" y="810"/>
                </a:lnTo>
                <a:lnTo>
                  <a:pt x="1207" y="818"/>
                </a:lnTo>
                <a:lnTo>
                  <a:pt x="1206" y="828"/>
                </a:lnTo>
                <a:lnTo>
                  <a:pt x="1202" y="828"/>
                </a:lnTo>
                <a:lnTo>
                  <a:pt x="1201" y="825"/>
                </a:lnTo>
                <a:lnTo>
                  <a:pt x="1200" y="812"/>
                </a:lnTo>
                <a:lnTo>
                  <a:pt x="1183" y="797"/>
                </a:lnTo>
                <a:lnTo>
                  <a:pt x="1189" y="817"/>
                </a:lnTo>
                <a:lnTo>
                  <a:pt x="1200" y="828"/>
                </a:lnTo>
                <a:lnTo>
                  <a:pt x="1202" y="831"/>
                </a:lnTo>
                <a:lnTo>
                  <a:pt x="1217" y="866"/>
                </a:lnTo>
                <a:lnTo>
                  <a:pt x="1251" y="912"/>
                </a:lnTo>
                <a:lnTo>
                  <a:pt x="1273" y="942"/>
                </a:lnTo>
                <a:lnTo>
                  <a:pt x="1289" y="978"/>
                </a:lnTo>
                <a:lnTo>
                  <a:pt x="1310" y="1001"/>
                </a:lnTo>
                <a:lnTo>
                  <a:pt x="1319" y="1010"/>
                </a:lnTo>
                <a:lnTo>
                  <a:pt x="1360" y="1011"/>
                </a:lnTo>
                <a:lnTo>
                  <a:pt x="1375" y="1020"/>
                </a:lnTo>
                <a:lnTo>
                  <a:pt x="1386" y="1023"/>
                </a:lnTo>
                <a:lnTo>
                  <a:pt x="1400" y="1045"/>
                </a:lnTo>
                <a:lnTo>
                  <a:pt x="1415" y="1050"/>
                </a:lnTo>
                <a:lnTo>
                  <a:pt x="1433" y="1042"/>
                </a:lnTo>
                <a:lnTo>
                  <a:pt x="1463" y="1026"/>
                </a:lnTo>
                <a:lnTo>
                  <a:pt x="1491" y="1021"/>
                </a:lnTo>
                <a:lnTo>
                  <a:pt x="1495" y="1024"/>
                </a:lnTo>
                <a:lnTo>
                  <a:pt x="1508" y="1018"/>
                </a:lnTo>
                <a:lnTo>
                  <a:pt x="1528" y="1011"/>
                </a:lnTo>
                <a:lnTo>
                  <a:pt x="1540" y="1003"/>
                </a:lnTo>
                <a:lnTo>
                  <a:pt x="1571" y="998"/>
                </a:lnTo>
                <a:lnTo>
                  <a:pt x="1576" y="1000"/>
                </a:lnTo>
                <a:lnTo>
                  <a:pt x="1571" y="1007"/>
                </a:lnTo>
                <a:lnTo>
                  <a:pt x="1580" y="1011"/>
                </a:lnTo>
                <a:lnTo>
                  <a:pt x="1584" y="1016"/>
                </a:lnTo>
                <a:lnTo>
                  <a:pt x="1604" y="1011"/>
                </a:lnTo>
                <a:lnTo>
                  <a:pt x="1620" y="1000"/>
                </a:lnTo>
                <a:lnTo>
                  <a:pt x="1621" y="997"/>
                </a:lnTo>
                <a:lnTo>
                  <a:pt x="1610" y="985"/>
                </a:lnTo>
                <a:lnTo>
                  <a:pt x="1620" y="976"/>
                </a:lnTo>
                <a:lnTo>
                  <a:pt x="1649" y="953"/>
                </a:lnTo>
                <a:lnTo>
                  <a:pt x="1654" y="942"/>
                </a:lnTo>
                <a:lnTo>
                  <a:pt x="1654" y="920"/>
                </a:lnTo>
                <a:lnTo>
                  <a:pt x="1668" y="904"/>
                </a:lnTo>
                <a:lnTo>
                  <a:pt x="1663" y="871"/>
                </a:lnTo>
                <a:lnTo>
                  <a:pt x="1667" y="839"/>
                </a:lnTo>
                <a:lnTo>
                  <a:pt x="1675" y="825"/>
                </a:lnTo>
                <a:lnTo>
                  <a:pt x="1709" y="807"/>
                </a:lnTo>
                <a:lnTo>
                  <a:pt x="1716" y="806"/>
                </a:lnTo>
                <a:lnTo>
                  <a:pt x="1780" y="789"/>
                </a:lnTo>
                <a:lnTo>
                  <a:pt x="1793" y="780"/>
                </a:lnTo>
                <a:lnTo>
                  <a:pt x="1854" y="782"/>
                </a:lnTo>
                <a:lnTo>
                  <a:pt x="1870" y="782"/>
                </a:lnTo>
                <a:lnTo>
                  <a:pt x="1873" y="779"/>
                </a:lnTo>
                <a:lnTo>
                  <a:pt x="1876" y="776"/>
                </a:lnTo>
                <a:lnTo>
                  <a:pt x="1872" y="773"/>
                </a:lnTo>
                <a:lnTo>
                  <a:pt x="1882" y="769"/>
                </a:lnTo>
                <a:lnTo>
                  <a:pt x="1892" y="775"/>
                </a:lnTo>
                <a:lnTo>
                  <a:pt x="1902" y="788"/>
                </a:lnTo>
                <a:lnTo>
                  <a:pt x="1900" y="795"/>
                </a:lnTo>
                <a:lnTo>
                  <a:pt x="1902" y="804"/>
                </a:lnTo>
                <a:lnTo>
                  <a:pt x="1896" y="823"/>
                </a:lnTo>
                <a:lnTo>
                  <a:pt x="1871" y="856"/>
                </a:lnTo>
                <a:lnTo>
                  <a:pt x="1865" y="884"/>
                </a:lnTo>
                <a:lnTo>
                  <a:pt x="1865" y="898"/>
                </a:lnTo>
                <a:lnTo>
                  <a:pt x="1856" y="904"/>
                </a:lnTo>
                <a:lnTo>
                  <a:pt x="1853" y="905"/>
                </a:lnTo>
                <a:lnTo>
                  <a:pt x="1850" y="908"/>
                </a:lnTo>
                <a:lnTo>
                  <a:pt x="1856" y="914"/>
                </a:lnTo>
                <a:lnTo>
                  <a:pt x="1869" y="911"/>
                </a:lnTo>
                <a:lnTo>
                  <a:pt x="1871" y="913"/>
                </a:lnTo>
                <a:lnTo>
                  <a:pt x="1870" y="919"/>
                </a:lnTo>
                <a:lnTo>
                  <a:pt x="1859" y="926"/>
                </a:lnTo>
                <a:lnTo>
                  <a:pt x="1856" y="934"/>
                </a:lnTo>
                <a:lnTo>
                  <a:pt x="1856" y="936"/>
                </a:lnTo>
                <a:lnTo>
                  <a:pt x="1867" y="930"/>
                </a:lnTo>
                <a:lnTo>
                  <a:pt x="1869" y="934"/>
                </a:lnTo>
                <a:lnTo>
                  <a:pt x="1864" y="948"/>
                </a:lnTo>
                <a:lnTo>
                  <a:pt x="1850" y="1001"/>
                </a:lnTo>
                <a:lnTo>
                  <a:pt x="1849" y="1017"/>
                </a:lnTo>
                <a:lnTo>
                  <a:pt x="1847" y="1017"/>
                </a:lnTo>
                <a:lnTo>
                  <a:pt x="1847" y="1001"/>
                </a:lnTo>
                <a:lnTo>
                  <a:pt x="1836" y="989"/>
                </a:lnTo>
                <a:lnTo>
                  <a:pt x="1837" y="973"/>
                </a:lnTo>
                <a:lnTo>
                  <a:pt x="1834" y="968"/>
                </a:lnTo>
                <a:lnTo>
                  <a:pt x="1834" y="971"/>
                </a:lnTo>
                <a:lnTo>
                  <a:pt x="1831" y="976"/>
                </a:lnTo>
                <a:lnTo>
                  <a:pt x="1819" y="987"/>
                </a:lnTo>
                <a:lnTo>
                  <a:pt x="1804" y="998"/>
                </a:lnTo>
                <a:lnTo>
                  <a:pt x="1804" y="1005"/>
                </a:lnTo>
                <a:lnTo>
                  <a:pt x="1788" y="1035"/>
                </a:lnTo>
                <a:lnTo>
                  <a:pt x="1773" y="1030"/>
                </a:lnTo>
                <a:lnTo>
                  <a:pt x="1767" y="1036"/>
                </a:lnTo>
                <a:lnTo>
                  <a:pt x="1766" y="1045"/>
                </a:lnTo>
                <a:lnTo>
                  <a:pt x="1754" y="1046"/>
                </a:lnTo>
                <a:lnTo>
                  <a:pt x="1749" y="1045"/>
                </a:lnTo>
                <a:lnTo>
                  <a:pt x="1645" y="1053"/>
                </a:lnTo>
                <a:lnTo>
                  <a:pt x="1646" y="1091"/>
                </a:lnTo>
                <a:lnTo>
                  <a:pt x="1622" y="1094"/>
                </a:lnTo>
                <a:lnTo>
                  <a:pt x="1620" y="1097"/>
                </a:lnTo>
                <a:lnTo>
                  <a:pt x="1645" y="1118"/>
                </a:lnTo>
                <a:lnTo>
                  <a:pt x="1668" y="1131"/>
                </a:lnTo>
                <a:lnTo>
                  <a:pt x="1674" y="1144"/>
                </a:lnTo>
                <a:lnTo>
                  <a:pt x="1689" y="1150"/>
                </a:lnTo>
                <a:lnTo>
                  <a:pt x="1689" y="1174"/>
                </a:lnTo>
                <a:lnTo>
                  <a:pt x="1600" y="1180"/>
                </a:lnTo>
                <a:lnTo>
                  <a:pt x="1570" y="1237"/>
                </a:lnTo>
                <a:lnTo>
                  <a:pt x="1581" y="1252"/>
                </a:lnTo>
                <a:lnTo>
                  <a:pt x="1579" y="1258"/>
                </a:lnTo>
                <a:lnTo>
                  <a:pt x="1576" y="1276"/>
                </a:lnTo>
                <a:lnTo>
                  <a:pt x="1576" y="1290"/>
                </a:lnTo>
                <a:lnTo>
                  <a:pt x="1539" y="1259"/>
                </a:lnTo>
                <a:lnTo>
                  <a:pt x="1532" y="1249"/>
                </a:lnTo>
                <a:lnTo>
                  <a:pt x="1482" y="1213"/>
                </a:lnTo>
                <a:lnTo>
                  <a:pt x="1457" y="1190"/>
                </a:lnTo>
                <a:lnTo>
                  <a:pt x="1441" y="1182"/>
                </a:lnTo>
                <a:lnTo>
                  <a:pt x="1421" y="1176"/>
                </a:lnTo>
                <a:lnTo>
                  <a:pt x="1417" y="1181"/>
                </a:lnTo>
                <a:lnTo>
                  <a:pt x="1404" y="1180"/>
                </a:lnTo>
                <a:lnTo>
                  <a:pt x="1393" y="1174"/>
                </a:lnTo>
                <a:lnTo>
                  <a:pt x="1394" y="1171"/>
                </a:lnTo>
                <a:lnTo>
                  <a:pt x="1386" y="1168"/>
                </a:lnTo>
                <a:lnTo>
                  <a:pt x="1379" y="1171"/>
                </a:lnTo>
                <a:lnTo>
                  <a:pt x="1349" y="1200"/>
                </a:lnTo>
                <a:lnTo>
                  <a:pt x="1288" y="1224"/>
                </a:lnTo>
                <a:lnTo>
                  <a:pt x="1273" y="1226"/>
                </a:lnTo>
                <a:lnTo>
                  <a:pt x="1252" y="1218"/>
                </a:lnTo>
                <a:lnTo>
                  <a:pt x="1238" y="1212"/>
                </a:lnTo>
                <a:lnTo>
                  <a:pt x="1235" y="1206"/>
                </a:lnTo>
                <a:lnTo>
                  <a:pt x="1190" y="1205"/>
                </a:lnTo>
                <a:lnTo>
                  <a:pt x="1176" y="1199"/>
                </a:lnTo>
                <a:lnTo>
                  <a:pt x="1159" y="1190"/>
                </a:lnTo>
                <a:lnTo>
                  <a:pt x="1137" y="1182"/>
                </a:lnTo>
                <a:lnTo>
                  <a:pt x="1120" y="1167"/>
                </a:lnTo>
                <a:lnTo>
                  <a:pt x="1107" y="1167"/>
                </a:lnTo>
                <a:lnTo>
                  <a:pt x="1081" y="1161"/>
                </a:lnTo>
                <a:lnTo>
                  <a:pt x="1053" y="1152"/>
                </a:lnTo>
                <a:lnTo>
                  <a:pt x="1038" y="1140"/>
                </a:lnTo>
                <a:lnTo>
                  <a:pt x="1022" y="1138"/>
                </a:lnTo>
                <a:lnTo>
                  <a:pt x="963" y="1116"/>
                </a:lnTo>
                <a:lnTo>
                  <a:pt x="925" y="1088"/>
                </a:lnTo>
                <a:lnTo>
                  <a:pt x="908" y="1071"/>
                </a:lnTo>
                <a:lnTo>
                  <a:pt x="898" y="1068"/>
                </a:lnTo>
                <a:lnTo>
                  <a:pt x="893" y="1071"/>
                </a:lnTo>
                <a:lnTo>
                  <a:pt x="886" y="1072"/>
                </a:lnTo>
                <a:lnTo>
                  <a:pt x="804" y="1043"/>
                </a:lnTo>
                <a:lnTo>
                  <a:pt x="785" y="1020"/>
                </a:lnTo>
                <a:lnTo>
                  <a:pt x="777" y="1010"/>
                </a:lnTo>
                <a:lnTo>
                  <a:pt x="741" y="989"/>
                </a:lnTo>
                <a:lnTo>
                  <a:pt x="730" y="984"/>
                </a:lnTo>
                <a:lnTo>
                  <a:pt x="708" y="973"/>
                </a:lnTo>
                <a:lnTo>
                  <a:pt x="672" y="924"/>
                </a:lnTo>
                <a:lnTo>
                  <a:pt x="664" y="902"/>
                </a:lnTo>
                <a:lnTo>
                  <a:pt x="662" y="894"/>
                </a:lnTo>
                <a:lnTo>
                  <a:pt x="673" y="891"/>
                </a:lnTo>
                <a:lnTo>
                  <a:pt x="686" y="887"/>
                </a:lnTo>
                <a:lnTo>
                  <a:pt x="689" y="878"/>
                </a:lnTo>
                <a:lnTo>
                  <a:pt x="677" y="869"/>
                </a:lnTo>
                <a:lnTo>
                  <a:pt x="671" y="868"/>
                </a:lnTo>
                <a:lnTo>
                  <a:pt x="675" y="861"/>
                </a:lnTo>
                <a:lnTo>
                  <a:pt x="687" y="851"/>
                </a:lnTo>
                <a:lnTo>
                  <a:pt x="692" y="839"/>
                </a:lnTo>
                <a:lnTo>
                  <a:pt x="694" y="823"/>
                </a:lnTo>
                <a:lnTo>
                  <a:pt x="678" y="811"/>
                </a:lnTo>
                <a:lnTo>
                  <a:pt x="665" y="780"/>
                </a:lnTo>
                <a:lnTo>
                  <a:pt x="668" y="773"/>
                </a:lnTo>
                <a:lnTo>
                  <a:pt x="675" y="781"/>
                </a:lnTo>
                <a:lnTo>
                  <a:pt x="678" y="779"/>
                </a:lnTo>
                <a:lnTo>
                  <a:pt x="668" y="763"/>
                </a:lnTo>
                <a:lnTo>
                  <a:pt x="669" y="749"/>
                </a:lnTo>
                <a:lnTo>
                  <a:pt x="660" y="747"/>
                </a:lnTo>
                <a:lnTo>
                  <a:pt x="648" y="730"/>
                </a:lnTo>
                <a:lnTo>
                  <a:pt x="641" y="723"/>
                </a:lnTo>
                <a:lnTo>
                  <a:pt x="643" y="720"/>
                </a:lnTo>
                <a:lnTo>
                  <a:pt x="603" y="678"/>
                </a:lnTo>
                <a:lnTo>
                  <a:pt x="584" y="648"/>
                </a:lnTo>
                <a:lnTo>
                  <a:pt x="577" y="635"/>
                </a:lnTo>
                <a:lnTo>
                  <a:pt x="559" y="627"/>
                </a:lnTo>
                <a:lnTo>
                  <a:pt x="548" y="606"/>
                </a:lnTo>
                <a:lnTo>
                  <a:pt x="537" y="606"/>
                </a:lnTo>
                <a:lnTo>
                  <a:pt x="524" y="592"/>
                </a:lnTo>
                <a:lnTo>
                  <a:pt x="522" y="582"/>
                </a:lnTo>
                <a:lnTo>
                  <a:pt x="518" y="573"/>
                </a:lnTo>
                <a:lnTo>
                  <a:pt x="518" y="568"/>
                </a:lnTo>
                <a:lnTo>
                  <a:pt x="501" y="557"/>
                </a:lnTo>
                <a:lnTo>
                  <a:pt x="488" y="548"/>
                </a:lnTo>
                <a:lnTo>
                  <a:pt x="476" y="536"/>
                </a:lnTo>
                <a:lnTo>
                  <a:pt x="469" y="530"/>
                </a:lnTo>
                <a:lnTo>
                  <a:pt x="466" y="536"/>
                </a:lnTo>
                <a:lnTo>
                  <a:pt x="443" y="524"/>
                </a:lnTo>
                <a:lnTo>
                  <a:pt x="439" y="523"/>
                </a:lnTo>
                <a:lnTo>
                  <a:pt x="439" y="517"/>
                </a:lnTo>
                <a:lnTo>
                  <a:pt x="433" y="504"/>
                </a:lnTo>
                <a:lnTo>
                  <a:pt x="437" y="492"/>
                </a:lnTo>
                <a:lnTo>
                  <a:pt x="446" y="481"/>
                </a:lnTo>
                <a:lnTo>
                  <a:pt x="446" y="475"/>
                </a:lnTo>
                <a:lnTo>
                  <a:pt x="444" y="460"/>
                </a:lnTo>
                <a:lnTo>
                  <a:pt x="433" y="447"/>
                </a:lnTo>
                <a:lnTo>
                  <a:pt x="423" y="449"/>
                </a:lnTo>
                <a:lnTo>
                  <a:pt x="413" y="444"/>
                </a:lnTo>
                <a:lnTo>
                  <a:pt x="407" y="424"/>
                </a:lnTo>
                <a:lnTo>
                  <a:pt x="393" y="416"/>
                </a:lnTo>
                <a:lnTo>
                  <a:pt x="384" y="412"/>
                </a:lnTo>
                <a:lnTo>
                  <a:pt x="372" y="400"/>
                </a:lnTo>
                <a:lnTo>
                  <a:pt x="367" y="377"/>
                </a:lnTo>
                <a:lnTo>
                  <a:pt x="369" y="362"/>
                </a:lnTo>
                <a:lnTo>
                  <a:pt x="355" y="359"/>
                </a:lnTo>
                <a:lnTo>
                  <a:pt x="351" y="360"/>
                </a:lnTo>
                <a:lnTo>
                  <a:pt x="350" y="362"/>
                </a:lnTo>
                <a:lnTo>
                  <a:pt x="340" y="356"/>
                </a:lnTo>
                <a:lnTo>
                  <a:pt x="328" y="346"/>
                </a:lnTo>
                <a:lnTo>
                  <a:pt x="320" y="325"/>
                </a:lnTo>
                <a:lnTo>
                  <a:pt x="298" y="308"/>
                </a:lnTo>
                <a:lnTo>
                  <a:pt x="291" y="301"/>
                </a:lnTo>
                <a:lnTo>
                  <a:pt x="291" y="292"/>
                </a:lnTo>
                <a:lnTo>
                  <a:pt x="278" y="273"/>
                </a:lnTo>
                <a:lnTo>
                  <a:pt x="275" y="257"/>
                </a:lnTo>
                <a:lnTo>
                  <a:pt x="267" y="251"/>
                </a:lnTo>
                <a:lnTo>
                  <a:pt x="267" y="243"/>
                </a:lnTo>
                <a:lnTo>
                  <a:pt x="248" y="206"/>
                </a:lnTo>
                <a:lnTo>
                  <a:pt x="246" y="188"/>
                </a:lnTo>
                <a:lnTo>
                  <a:pt x="240" y="173"/>
                </a:lnTo>
                <a:lnTo>
                  <a:pt x="231" y="151"/>
                </a:lnTo>
                <a:lnTo>
                  <a:pt x="233" y="131"/>
                </a:lnTo>
                <a:lnTo>
                  <a:pt x="233" y="123"/>
                </a:lnTo>
                <a:lnTo>
                  <a:pt x="222" y="115"/>
                </a:lnTo>
                <a:lnTo>
                  <a:pt x="215" y="115"/>
                </a:lnTo>
                <a:lnTo>
                  <a:pt x="195" y="92"/>
                </a:lnTo>
                <a:lnTo>
                  <a:pt x="186" y="89"/>
                </a:lnTo>
                <a:lnTo>
                  <a:pt x="175" y="93"/>
                </a:lnTo>
                <a:lnTo>
                  <a:pt x="155" y="79"/>
                </a:lnTo>
                <a:lnTo>
                  <a:pt x="141" y="72"/>
                </a:lnTo>
                <a:lnTo>
                  <a:pt x="140" y="72"/>
                </a:lnTo>
                <a:lnTo>
                  <a:pt x="134" y="71"/>
                </a:lnTo>
                <a:lnTo>
                  <a:pt x="126" y="115"/>
                </a:lnTo>
                <a:lnTo>
                  <a:pt x="127" y="124"/>
                </a:lnTo>
                <a:lnTo>
                  <a:pt x="132" y="132"/>
                </a:lnTo>
                <a:lnTo>
                  <a:pt x="135" y="190"/>
                </a:lnTo>
                <a:lnTo>
                  <a:pt x="145" y="208"/>
                </a:lnTo>
                <a:lnTo>
                  <a:pt x="155" y="216"/>
                </a:lnTo>
                <a:lnTo>
                  <a:pt x="179" y="243"/>
                </a:lnTo>
                <a:lnTo>
                  <a:pt x="195" y="269"/>
                </a:lnTo>
                <a:lnTo>
                  <a:pt x="195" y="277"/>
                </a:lnTo>
                <a:lnTo>
                  <a:pt x="209" y="280"/>
                </a:lnTo>
                <a:lnTo>
                  <a:pt x="216" y="309"/>
                </a:lnTo>
                <a:lnTo>
                  <a:pt x="231" y="317"/>
                </a:lnTo>
                <a:lnTo>
                  <a:pt x="233" y="331"/>
                </a:lnTo>
                <a:lnTo>
                  <a:pt x="235" y="337"/>
                </a:lnTo>
                <a:lnTo>
                  <a:pt x="235" y="342"/>
                </a:lnTo>
                <a:lnTo>
                  <a:pt x="235" y="346"/>
                </a:lnTo>
                <a:lnTo>
                  <a:pt x="241" y="366"/>
                </a:lnTo>
                <a:lnTo>
                  <a:pt x="257" y="383"/>
                </a:lnTo>
                <a:lnTo>
                  <a:pt x="261" y="397"/>
                </a:lnTo>
                <a:lnTo>
                  <a:pt x="273" y="409"/>
                </a:lnTo>
                <a:lnTo>
                  <a:pt x="278" y="410"/>
                </a:lnTo>
                <a:lnTo>
                  <a:pt x="278" y="421"/>
                </a:lnTo>
                <a:lnTo>
                  <a:pt x="282" y="430"/>
                </a:lnTo>
                <a:lnTo>
                  <a:pt x="285" y="442"/>
                </a:lnTo>
                <a:lnTo>
                  <a:pt x="291" y="448"/>
                </a:lnTo>
                <a:lnTo>
                  <a:pt x="291" y="438"/>
                </a:lnTo>
                <a:lnTo>
                  <a:pt x="288" y="430"/>
                </a:lnTo>
                <a:lnTo>
                  <a:pt x="290" y="428"/>
                </a:lnTo>
                <a:lnTo>
                  <a:pt x="303" y="441"/>
                </a:lnTo>
                <a:lnTo>
                  <a:pt x="304" y="450"/>
                </a:lnTo>
                <a:lnTo>
                  <a:pt x="308" y="455"/>
                </a:lnTo>
                <a:lnTo>
                  <a:pt x="307" y="460"/>
                </a:lnTo>
                <a:lnTo>
                  <a:pt x="313" y="473"/>
                </a:lnTo>
                <a:lnTo>
                  <a:pt x="314" y="486"/>
                </a:lnTo>
                <a:lnTo>
                  <a:pt x="310" y="494"/>
                </a:lnTo>
                <a:lnTo>
                  <a:pt x="321" y="518"/>
                </a:lnTo>
                <a:lnTo>
                  <a:pt x="331" y="524"/>
                </a:lnTo>
                <a:lnTo>
                  <a:pt x="333" y="541"/>
                </a:lnTo>
                <a:lnTo>
                  <a:pt x="345" y="563"/>
                </a:lnTo>
                <a:lnTo>
                  <a:pt x="349" y="575"/>
                </a:lnTo>
                <a:lnTo>
                  <a:pt x="345" y="595"/>
                </a:lnTo>
                <a:lnTo>
                  <a:pt x="350" y="610"/>
                </a:lnTo>
                <a:lnTo>
                  <a:pt x="367" y="622"/>
                </a:lnTo>
                <a:lnTo>
                  <a:pt x="372" y="618"/>
                </a:lnTo>
                <a:lnTo>
                  <a:pt x="372" y="608"/>
                </a:lnTo>
                <a:lnTo>
                  <a:pt x="379" y="611"/>
                </a:lnTo>
                <a:lnTo>
                  <a:pt x="393" y="630"/>
                </a:lnTo>
                <a:lnTo>
                  <a:pt x="401" y="633"/>
                </a:lnTo>
                <a:lnTo>
                  <a:pt x="403" y="646"/>
                </a:lnTo>
                <a:lnTo>
                  <a:pt x="409" y="659"/>
                </a:lnTo>
                <a:lnTo>
                  <a:pt x="423" y="676"/>
                </a:lnTo>
                <a:lnTo>
                  <a:pt x="418" y="694"/>
                </a:lnTo>
                <a:lnTo>
                  <a:pt x="402" y="705"/>
                </a:lnTo>
                <a:lnTo>
                  <a:pt x="395" y="712"/>
                </a:lnTo>
                <a:lnTo>
                  <a:pt x="390" y="714"/>
                </a:lnTo>
                <a:lnTo>
                  <a:pt x="379" y="702"/>
                </a:lnTo>
                <a:lnTo>
                  <a:pt x="371" y="667"/>
                </a:lnTo>
                <a:lnTo>
                  <a:pt x="360" y="657"/>
                </a:lnTo>
                <a:lnTo>
                  <a:pt x="348" y="649"/>
                </a:lnTo>
                <a:lnTo>
                  <a:pt x="311" y="614"/>
                </a:lnTo>
                <a:lnTo>
                  <a:pt x="285" y="589"/>
                </a:lnTo>
                <a:lnTo>
                  <a:pt x="281" y="589"/>
                </a:lnTo>
                <a:lnTo>
                  <a:pt x="279" y="579"/>
                </a:lnTo>
                <a:lnTo>
                  <a:pt x="275" y="582"/>
                </a:lnTo>
                <a:lnTo>
                  <a:pt x="269" y="572"/>
                </a:lnTo>
                <a:lnTo>
                  <a:pt x="263" y="570"/>
                </a:lnTo>
                <a:lnTo>
                  <a:pt x="257" y="553"/>
                </a:lnTo>
                <a:lnTo>
                  <a:pt x="265" y="506"/>
                </a:lnTo>
                <a:lnTo>
                  <a:pt x="250" y="469"/>
                </a:lnTo>
                <a:lnTo>
                  <a:pt x="241" y="465"/>
                </a:lnTo>
                <a:lnTo>
                  <a:pt x="191" y="423"/>
                </a:lnTo>
                <a:lnTo>
                  <a:pt x="185" y="425"/>
                </a:lnTo>
                <a:lnTo>
                  <a:pt x="176" y="425"/>
                </a:lnTo>
                <a:lnTo>
                  <a:pt x="163" y="410"/>
                </a:lnTo>
                <a:lnTo>
                  <a:pt x="155" y="408"/>
                </a:lnTo>
                <a:lnTo>
                  <a:pt x="145" y="398"/>
                </a:lnTo>
                <a:lnTo>
                  <a:pt x="128" y="389"/>
                </a:lnTo>
                <a:lnTo>
                  <a:pt x="124" y="383"/>
                </a:lnTo>
                <a:lnTo>
                  <a:pt x="98" y="349"/>
                </a:lnTo>
                <a:lnTo>
                  <a:pt x="100" y="347"/>
                </a:lnTo>
                <a:lnTo>
                  <a:pt x="120" y="351"/>
                </a:lnTo>
                <a:lnTo>
                  <a:pt x="134" y="348"/>
                </a:lnTo>
                <a:lnTo>
                  <a:pt x="141" y="356"/>
                </a:lnTo>
                <a:lnTo>
                  <a:pt x="150" y="357"/>
                </a:lnTo>
                <a:lnTo>
                  <a:pt x="159" y="362"/>
                </a:lnTo>
                <a:lnTo>
                  <a:pt x="162" y="356"/>
                </a:lnTo>
                <a:lnTo>
                  <a:pt x="158" y="354"/>
                </a:lnTo>
                <a:lnTo>
                  <a:pt x="151" y="353"/>
                </a:lnTo>
                <a:lnTo>
                  <a:pt x="143" y="343"/>
                </a:lnTo>
                <a:lnTo>
                  <a:pt x="150" y="336"/>
                </a:lnTo>
                <a:lnTo>
                  <a:pt x="152" y="329"/>
                </a:lnTo>
                <a:lnTo>
                  <a:pt x="155" y="316"/>
                </a:lnTo>
                <a:lnTo>
                  <a:pt x="160" y="303"/>
                </a:lnTo>
                <a:lnTo>
                  <a:pt x="143" y="280"/>
                </a:lnTo>
                <a:lnTo>
                  <a:pt x="129" y="265"/>
                </a:lnTo>
                <a:lnTo>
                  <a:pt x="101" y="234"/>
                </a:lnTo>
                <a:lnTo>
                  <a:pt x="90" y="224"/>
                </a:lnTo>
                <a:lnTo>
                  <a:pt x="66" y="204"/>
                </a:lnTo>
                <a:lnTo>
                  <a:pt x="66" y="197"/>
                </a:lnTo>
                <a:lnTo>
                  <a:pt x="62" y="190"/>
                </a:lnTo>
                <a:lnTo>
                  <a:pt x="62" y="167"/>
                </a:lnTo>
                <a:lnTo>
                  <a:pt x="50" y="155"/>
                </a:lnTo>
                <a:lnTo>
                  <a:pt x="48" y="125"/>
                </a:lnTo>
                <a:lnTo>
                  <a:pt x="37" y="117"/>
                </a:lnTo>
                <a:lnTo>
                  <a:pt x="36" y="99"/>
                </a:lnTo>
                <a:lnTo>
                  <a:pt x="25" y="82"/>
                </a:lnTo>
                <a:lnTo>
                  <a:pt x="22" y="74"/>
                </a:lnTo>
                <a:lnTo>
                  <a:pt x="21" y="66"/>
                </a:lnTo>
                <a:lnTo>
                  <a:pt x="27" y="55"/>
                </a:lnTo>
                <a:lnTo>
                  <a:pt x="22" y="47"/>
                </a:lnTo>
                <a:lnTo>
                  <a:pt x="15" y="43"/>
                </a:lnTo>
                <a:lnTo>
                  <a:pt x="9" y="25"/>
                </a:lnTo>
                <a:lnTo>
                  <a:pt x="0" y="9"/>
                </a:lnTo>
                <a:lnTo>
                  <a:pt x="1" y="2"/>
                </a:lnTo>
                <a:lnTo>
                  <a:pt x="1" y="0"/>
                </a:lnTo>
                <a:lnTo>
                  <a:pt x="1" y="0"/>
                </a:lnTo>
                <a:lnTo>
                  <a:pt x="145" y="4"/>
                </a:lnTo>
                <a:lnTo>
                  <a:pt x="137" y="18"/>
                </a:lnTo>
                <a:lnTo>
                  <a:pt x="150" y="24"/>
                </a:lnTo>
                <a:lnTo>
                  <a:pt x="363" y="119"/>
                </a:lnTo>
                <a:lnTo>
                  <a:pt x="492" y="125"/>
                </a:lnTo>
                <a:lnTo>
                  <a:pt x="526" y="127"/>
                </a:lnTo>
                <a:lnTo>
                  <a:pt x="530" y="119"/>
                </a:lnTo>
                <a:lnTo>
                  <a:pt x="530" y="98"/>
                </a:lnTo>
                <a:lnTo>
                  <a:pt x="633" y="99"/>
                </a:lnTo>
                <a:lnTo>
                  <a:pt x="648" y="118"/>
                </a:lnTo>
                <a:lnTo>
                  <a:pt x="663" y="130"/>
                </a:lnTo>
                <a:lnTo>
                  <a:pt x="686" y="153"/>
                </a:lnTo>
                <a:lnTo>
                  <a:pt x="701" y="169"/>
                </a:lnTo>
                <a:lnTo>
                  <a:pt x="727" y="186"/>
                </a:lnTo>
                <a:lnTo>
                  <a:pt x="732" y="206"/>
                </a:lnTo>
                <a:lnTo>
                  <a:pt x="740" y="217"/>
                </a:lnTo>
                <a:lnTo>
                  <a:pt x="741" y="238"/>
                </a:lnTo>
                <a:lnTo>
                  <a:pt x="756" y="260"/>
                </a:lnTo>
                <a:lnTo>
                  <a:pt x="767" y="265"/>
                </a:lnTo>
                <a:lnTo>
                  <a:pt x="780" y="277"/>
                </a:lnTo>
                <a:lnTo>
                  <a:pt x="791" y="278"/>
                </a:lnTo>
                <a:lnTo>
                  <a:pt x="804" y="288"/>
                </a:lnTo>
                <a:lnTo>
                  <a:pt x="811" y="290"/>
                </a:lnTo>
                <a:lnTo>
                  <a:pt x="826" y="301"/>
                </a:lnTo>
                <a:lnTo>
                  <a:pt x="835" y="299"/>
                </a:lnTo>
                <a:lnTo>
                  <a:pt x="853" y="274"/>
                </a:lnTo>
                <a:lnTo>
                  <a:pt x="861" y="254"/>
                </a:lnTo>
                <a:lnTo>
                  <a:pt x="872" y="247"/>
                </a:lnTo>
                <a:lnTo>
                  <a:pt x="880" y="246"/>
                </a:lnTo>
                <a:lnTo>
                  <a:pt x="889" y="240"/>
                </a:lnTo>
                <a:lnTo>
                  <a:pt x="914" y="246"/>
                </a:lnTo>
                <a:lnTo>
                  <a:pt x="936" y="247"/>
                </a:lnTo>
                <a:lnTo>
                  <a:pt x="964" y="269"/>
                </a:lnTo>
                <a:lnTo>
                  <a:pt x="988" y="294"/>
                </a:lnTo>
                <a:lnTo>
                  <a:pt x="1010" y="344"/>
                </a:lnTo>
                <a:lnTo>
                  <a:pt x="1013" y="353"/>
                </a:lnTo>
                <a:lnTo>
                  <a:pt x="1026" y="361"/>
                </a:lnTo>
                <a:lnTo>
                  <a:pt x="1041" y="386"/>
                </a:lnTo>
                <a:lnTo>
                  <a:pt x="1045" y="392"/>
                </a:lnTo>
                <a:lnTo>
                  <a:pt x="1056" y="396"/>
                </a:lnTo>
                <a:lnTo>
                  <a:pt x="1061" y="404"/>
                </a:lnTo>
                <a:lnTo>
                  <a:pt x="1059" y="414"/>
                </a:lnTo>
                <a:lnTo>
                  <a:pt x="1066" y="425"/>
                </a:lnTo>
                <a:lnTo>
                  <a:pt x="1065" y="434"/>
                </a:lnTo>
                <a:lnTo>
                  <a:pt x="1079" y="461"/>
                </a:lnTo>
                <a:lnTo>
                  <a:pt x="1087" y="480"/>
                </a:lnTo>
                <a:lnTo>
                  <a:pt x="1106" y="483"/>
                </a:lnTo>
                <a:lnTo>
                  <a:pt x="1117" y="492"/>
                </a:lnTo>
                <a:lnTo>
                  <a:pt x="1135" y="495"/>
                </a:lnTo>
                <a:lnTo>
                  <a:pt x="1149" y="505"/>
                </a:lnTo>
                <a:lnTo>
                  <a:pt x="1181" y="508"/>
                </a:lnTo>
                <a:lnTo>
                  <a:pt x="1194" y="515"/>
                </a:lnTo>
                <a:lnTo>
                  <a:pt x="1207" y="508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5" name="Título 1"/>
          <p:cNvSpPr txBox="1">
            <a:spLocks/>
          </p:cNvSpPr>
          <p:nvPr/>
        </p:nvSpPr>
        <p:spPr>
          <a:xfrm>
            <a:off x="5010711" y="4543255"/>
            <a:ext cx="2677075" cy="56774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s-MX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80 Instrumentos Regulatorios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s-MX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desarrollados </a:t>
            </a:r>
            <a:r>
              <a:rPr lang="es-MX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por la CRE</a:t>
            </a:r>
          </a:p>
        </p:txBody>
      </p:sp>
    </p:spTree>
    <p:extLst>
      <p:ext uri="{BB962C8B-B14F-4D97-AF65-F5344CB8AC3E}">
        <p14:creationId xmlns:p14="http://schemas.microsoft.com/office/powerpoint/2010/main" val="384400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72001" y="72001"/>
            <a:ext cx="6819068" cy="567745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s-MX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Regulaciones desarrolladas por la CRE</a:t>
            </a:r>
          </a:p>
          <a:p>
            <a:pPr>
              <a:spcBef>
                <a:spcPts val="0"/>
              </a:spcBef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s-MX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2014 - 2018</a:t>
            </a:r>
          </a:p>
        </p:txBody>
      </p:sp>
      <p:sp>
        <p:nvSpPr>
          <p:cNvPr id="6" name="Rectángulo 5"/>
          <p:cNvSpPr/>
          <p:nvPr/>
        </p:nvSpPr>
        <p:spPr>
          <a:xfrm>
            <a:off x="0" y="648000"/>
            <a:ext cx="1800000" cy="447045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spcAft>
                <a:spcPts val="0"/>
              </a:spcAft>
              <a:tabLst>
                <a:tab pos="200660" algn="l"/>
              </a:tabLst>
            </a:pPr>
            <a:r>
              <a:rPr lang="es-MX" sz="1100" b="1" dirty="0" smtClean="0">
                <a:solidFill>
                  <a:srgbClr val="556CAF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2014</a:t>
            </a:r>
          </a:p>
          <a:p>
            <a:pPr lvl="0" indent="108000" algn="just">
              <a:spcAft>
                <a:spcPts val="400"/>
              </a:spcAft>
              <a:buFont typeface="+mj-lt"/>
              <a:buAutoNum type="arabicPeriod"/>
              <a:tabLst>
                <a:tab pos="200660" algn="l"/>
              </a:tabLst>
            </a:pPr>
            <a:r>
              <a:rPr lang="es-MX" sz="500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Reglamento </a:t>
            </a:r>
            <a:r>
              <a:rPr lang="es-MX" sz="5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Interno CRE. 28/11/2014. CRE.</a:t>
            </a:r>
          </a:p>
          <a:p>
            <a:pPr lvl="0" indent="108000" algn="just">
              <a:spcAft>
                <a:spcPts val="400"/>
              </a:spcAft>
              <a:buFont typeface="+mj-lt"/>
              <a:buAutoNum type="arabicPeriod"/>
              <a:tabLst>
                <a:tab pos="200660" algn="l"/>
              </a:tabLst>
            </a:pPr>
            <a:r>
              <a:rPr lang="es-MX" sz="5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Res. DG Importación de EE de una CE ubicada en el extranjero conectada al SEN. 24/12/2014. Gen. </a:t>
            </a:r>
            <a:endParaRPr lang="es-MX" sz="500" dirty="0" smtClean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  <a:tabLst>
                <a:tab pos="200660" algn="l"/>
              </a:tabLst>
            </a:pPr>
            <a:r>
              <a:rPr lang="es-MX" sz="1100" b="1" dirty="0" smtClean="0">
                <a:solidFill>
                  <a:srgbClr val="556CAF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2015</a:t>
            </a:r>
            <a:endParaRPr lang="es-MX" sz="1100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108000" algn="just">
              <a:spcAft>
                <a:spcPts val="300"/>
              </a:spcAft>
              <a:buFont typeface="+mj-lt"/>
              <a:buAutoNum type="arabicPeriod" startAt="3"/>
              <a:tabLst>
                <a:tab pos="200660" algn="l"/>
              </a:tabLst>
            </a:pPr>
            <a:r>
              <a:rPr lang="es-MX" sz="5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Ac. Criterio, Opiniones y la definición de especificaciones técnicas generales para interconexión y conexión relacionadas a un permiso. 16/01/2015. </a:t>
            </a:r>
            <a:r>
              <a:rPr lang="es-MX" sz="500" dirty="0" err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TyD</a:t>
            </a:r>
            <a:r>
              <a:rPr lang="es-MX" sz="5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lvl="0" indent="108000" algn="just">
              <a:spcAft>
                <a:spcPts val="300"/>
              </a:spcAft>
              <a:buFont typeface="+mj-lt"/>
              <a:buAutoNum type="arabicPeriod" startAt="3"/>
              <a:tabLst>
                <a:tab pos="200660" algn="l"/>
              </a:tabLst>
            </a:pPr>
            <a:r>
              <a:rPr lang="es-MX" sz="5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Convocatoria para la integración del Consejo Consultivo CRE. 17/02/2015. CRE</a:t>
            </a:r>
          </a:p>
          <a:p>
            <a:pPr lvl="0" indent="108000" algn="just">
              <a:spcAft>
                <a:spcPts val="300"/>
              </a:spcAft>
              <a:buFont typeface="+mj-lt"/>
              <a:buAutoNum type="arabicPeriod" startAt="3"/>
              <a:tabLst>
                <a:tab pos="200660" algn="l"/>
              </a:tabLst>
            </a:pPr>
            <a:r>
              <a:rPr lang="es-MX" sz="5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Ac. Programa anual de visitas de verificación técnicas a permisos en materia de Gen, e importación de EE. 27/03/2015. </a:t>
            </a:r>
            <a:r>
              <a:rPr lang="es-MX" sz="500" dirty="0" err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</a:t>
            </a:r>
            <a:r>
              <a:rPr lang="es-MX" sz="5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lvl="0" indent="108000" algn="just">
              <a:spcAft>
                <a:spcPts val="300"/>
              </a:spcAft>
              <a:buFont typeface="+mj-lt"/>
              <a:buAutoNum type="arabicPeriod" startAt="3"/>
              <a:tabLst>
                <a:tab pos="200660" algn="l"/>
              </a:tabLst>
            </a:pPr>
            <a:r>
              <a:rPr lang="es-MX" sz="5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Res. DACG Términos para presentar la información relativa al objeto social, capacidad legal, técnica y financiera, para solicitud de permisos de GEE. 08/04/2015. Gen.</a:t>
            </a:r>
          </a:p>
          <a:p>
            <a:pPr lvl="0" indent="108000" algn="just">
              <a:spcAft>
                <a:spcPts val="300"/>
              </a:spcAft>
              <a:buFont typeface="+mj-lt"/>
              <a:buAutoNum type="arabicPeriod" startAt="3"/>
              <a:tabLst>
                <a:tab pos="200660" algn="l"/>
              </a:tabLst>
            </a:pPr>
            <a:r>
              <a:rPr lang="es-MX" sz="5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Ac. Modifica convocatoria para la celebración de temporadas abiertas de reserva de capacidad de transmisión y transformación de EE en Oaxaca, Puebla, Tamaulipas y Baja California. 29/06/2015. </a:t>
            </a:r>
            <a:r>
              <a:rPr lang="es-MX" sz="500" dirty="0" err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TyD</a:t>
            </a:r>
            <a:r>
              <a:rPr lang="es-MX" sz="5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lvl="0" indent="108000" algn="just">
              <a:spcAft>
                <a:spcPts val="300"/>
              </a:spcAft>
              <a:buFont typeface="+mj-lt"/>
              <a:buAutoNum type="arabicPeriod" startAt="3"/>
              <a:tabLst>
                <a:tab pos="200660" algn="l"/>
              </a:tabLst>
            </a:pPr>
            <a:r>
              <a:rPr lang="es-MX" sz="5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Res. Autoriza y expide los modelos de contrato provisional de interconexión, convenios provisionales de transmisión y compraventa de excedentes. 17/07/2015. </a:t>
            </a:r>
            <a:r>
              <a:rPr lang="es-MX" sz="500" dirty="0" err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TyD</a:t>
            </a:r>
            <a:r>
              <a:rPr lang="es-MX" sz="5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lvl="0" indent="108000" algn="just">
              <a:spcAft>
                <a:spcPts val="300"/>
              </a:spcAft>
              <a:buFont typeface="+mj-lt"/>
              <a:buAutoNum type="arabicPeriod" startAt="9"/>
              <a:tabLst>
                <a:tab pos="200660" algn="l"/>
              </a:tabLst>
            </a:pPr>
            <a:r>
              <a:rPr lang="es-MX" sz="5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Ac. Modifica Convocatoria para la celebración de temporadas abiertas de reserva de capacidad de transmisión y transformación de EE en Oaxaca, Puebla, Tamaulipas y Baja California. 28/07/2015. </a:t>
            </a:r>
            <a:r>
              <a:rPr lang="es-MX" sz="500" dirty="0" err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TyD</a:t>
            </a:r>
            <a:r>
              <a:rPr lang="es-MX" sz="5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lvl="0" indent="108000" algn="just">
              <a:spcAft>
                <a:spcPts val="300"/>
              </a:spcAft>
              <a:buFont typeface="+mj-lt"/>
              <a:buAutoNum type="arabicPeriod" startAt="9"/>
              <a:tabLst>
                <a:tab pos="200660" algn="l"/>
              </a:tabLst>
            </a:pPr>
            <a:r>
              <a:rPr lang="es-MX" sz="5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Ac. Tarifas CFE por el servicio público de T de EE en el periodo tarifario inicial. 07/09/2015. </a:t>
            </a:r>
            <a:r>
              <a:rPr lang="es-MX" sz="500" dirty="0" err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TyD</a:t>
            </a:r>
            <a:r>
              <a:rPr lang="es-MX" sz="5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lvl="0" indent="108000" algn="just">
              <a:spcAft>
                <a:spcPts val="300"/>
              </a:spcAft>
              <a:buFont typeface="+mj-lt"/>
              <a:buAutoNum type="arabicPeriod" startAt="9"/>
              <a:tabLst>
                <a:tab pos="200660" algn="l"/>
              </a:tabLst>
            </a:pPr>
            <a:r>
              <a:rPr lang="es-MX" sz="5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Res. DACG Términos para presentar la información relativa al objeto social, capacidad legal, técnica y financiera, la descripción del proyecto y el formato de solicitud de permisos de SC y de SUR. 24/09/2015. SS.</a:t>
            </a:r>
          </a:p>
          <a:p>
            <a:pPr lvl="0" indent="108000" algn="just">
              <a:spcAft>
                <a:spcPts val="300"/>
              </a:spcAft>
              <a:buFont typeface="+mj-lt"/>
              <a:buAutoNum type="arabicPeriod" startAt="9"/>
              <a:tabLst>
                <a:tab pos="200660" algn="l"/>
              </a:tabLst>
            </a:pPr>
            <a:r>
              <a:rPr lang="es-MX" sz="5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Aclaración DACG términos para presentar la información relativa al objeto social, capacidad legal, técnica y financiera, la descripción del proyecto y el formato de solicitud de permisos de SC y de SUR. SS.</a:t>
            </a:r>
          </a:p>
          <a:p>
            <a:pPr lvl="0" indent="108000" algn="just">
              <a:spcAft>
                <a:spcPts val="300"/>
              </a:spcAft>
              <a:buFont typeface="+mj-lt"/>
              <a:buAutoNum type="arabicPeriod" startAt="9"/>
              <a:tabLst>
                <a:tab pos="200660" algn="l"/>
              </a:tabLst>
            </a:pPr>
            <a:r>
              <a:rPr lang="es-MX" sz="5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Res. Revisión anual del catálogo de precios de la CFE. 27/11/2015. Gen. </a:t>
            </a:r>
          </a:p>
          <a:p>
            <a:pPr lvl="0" indent="108000" algn="just">
              <a:spcAft>
                <a:spcPts val="300"/>
              </a:spcAft>
              <a:buFont typeface="+mj-lt"/>
              <a:buAutoNum type="arabicPeriod" startAt="9"/>
              <a:tabLst>
                <a:tab pos="200660" algn="l"/>
              </a:tabLst>
            </a:pPr>
            <a:r>
              <a:rPr lang="es-MX" sz="5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Res. DACG importación de EE proveniente de una CE ubicada en el extranjero, conectada </a:t>
            </a:r>
            <a:r>
              <a:rPr lang="es-MX" sz="500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exclusivamente </a:t>
            </a:r>
            <a:r>
              <a:rPr lang="es-MX" sz="5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 SEN, e importación y exportación de EE en modalidad de AA. 16/12/2015. </a:t>
            </a:r>
            <a:r>
              <a:rPr lang="es-MX" sz="500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Gen.</a:t>
            </a:r>
            <a:endParaRPr lang="es-MX" sz="500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108000" algn="just">
              <a:spcAft>
                <a:spcPts val="300"/>
              </a:spcAft>
              <a:buFont typeface="+mj-lt"/>
              <a:buAutoNum type="arabicPeriod" startAt="9"/>
              <a:tabLst>
                <a:tab pos="200660" algn="l"/>
              </a:tabLst>
            </a:pPr>
            <a:r>
              <a:rPr lang="es-MX" sz="500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Res. Mecanismo modificación de los permisos otorgados bajo la LSPEE por permisos con carácter único de generación. 18/12/2015. Gen.</a:t>
            </a:r>
          </a:p>
          <a:p>
            <a:pPr indent="108000" algn="just">
              <a:spcAft>
                <a:spcPts val="300"/>
              </a:spcAft>
              <a:buFont typeface="+mj-lt"/>
              <a:buAutoNum type="arabicPeriod" startAt="9"/>
              <a:tabLst>
                <a:tab pos="200660" algn="l"/>
              </a:tabLst>
            </a:pPr>
            <a:r>
              <a:rPr lang="es-MX" sz="5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Ac. Modifica convocatoria para la celebración de la temporada abierta de reserva de capacidad de transmisión y transformación de EE a desarrollarse en Tamaulipas. 23/12/2015. </a:t>
            </a:r>
            <a:r>
              <a:rPr lang="es-MX" sz="500" dirty="0" err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TyD</a:t>
            </a:r>
            <a:r>
              <a:rPr lang="es-MX" sz="500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s-MX" sz="500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1836000" y="648000"/>
            <a:ext cx="1800000" cy="46069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08000" algn="just">
              <a:spcAft>
                <a:spcPts val="400"/>
              </a:spcAft>
              <a:buFont typeface="+mj-lt"/>
              <a:buAutoNum type="arabicPeriod" startAt="17"/>
              <a:tabLst>
                <a:tab pos="200660" algn="l"/>
              </a:tabLst>
            </a:pPr>
            <a:r>
              <a:rPr lang="es-MX" sz="500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</a:t>
            </a:r>
            <a:r>
              <a:rPr lang="es-MX" sz="5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Tarifas CFE por el servicio público de distribución de EE durante el periodo tarifario inicial. 31/12/2015. </a:t>
            </a:r>
            <a:r>
              <a:rPr lang="es-MX" sz="500" dirty="0" err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TyD</a:t>
            </a:r>
            <a:r>
              <a:rPr lang="es-MX" sz="500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ctr">
              <a:spcAft>
                <a:spcPts val="0"/>
              </a:spcAft>
              <a:tabLst>
                <a:tab pos="200660" algn="l"/>
              </a:tabLst>
            </a:pPr>
            <a:r>
              <a:rPr lang="es-MX" sz="1100" b="1" dirty="0" smtClean="0">
                <a:solidFill>
                  <a:srgbClr val="556CAF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2016</a:t>
            </a:r>
            <a:endParaRPr lang="es-MX" sz="1100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08000" algn="just">
              <a:spcAft>
                <a:spcPts val="400"/>
              </a:spcAft>
              <a:buFont typeface="+mj-lt"/>
              <a:buAutoNum type="arabicPeriod" startAt="18"/>
              <a:tabLst>
                <a:tab pos="200660" algn="l"/>
              </a:tabLst>
            </a:pPr>
            <a:r>
              <a:rPr lang="es-MX" sz="5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Res. DACG Términos para presentar información relativa al objeto social, capacidad legal, técnica y financiera, </a:t>
            </a:r>
            <a:r>
              <a:rPr lang="es-MX" sz="500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descripción </a:t>
            </a:r>
            <a:r>
              <a:rPr lang="es-MX" sz="5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 proyecto y </a:t>
            </a:r>
            <a:r>
              <a:rPr lang="es-MX" sz="500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formato </a:t>
            </a:r>
            <a:r>
              <a:rPr lang="es-MX" sz="5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solicitud de permisos de SSB. 06/01/2016. SS.</a:t>
            </a:r>
          </a:p>
          <a:p>
            <a:pPr indent="108000" algn="just">
              <a:spcAft>
                <a:spcPts val="400"/>
              </a:spcAft>
              <a:buFont typeface="+mj-lt"/>
              <a:buAutoNum type="arabicPeriod" startAt="18"/>
              <a:tabLst>
                <a:tab pos="200660" algn="l"/>
              </a:tabLst>
            </a:pPr>
            <a:r>
              <a:rPr lang="es-MX" sz="5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Res. Requisito mínimo que deberán cumplir los SS y los UCPM para adquirir potencia. 14/01/2016. MEM.</a:t>
            </a:r>
          </a:p>
          <a:p>
            <a:pPr indent="108000" algn="just">
              <a:spcAft>
                <a:spcPts val="400"/>
              </a:spcAft>
              <a:buFont typeface="+mj-lt"/>
              <a:buAutoNum type="arabicPeriod" startAt="18"/>
              <a:tabLst>
                <a:tab pos="200660" algn="l"/>
              </a:tabLst>
            </a:pPr>
            <a:r>
              <a:rPr lang="es-MX" sz="5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Ac. Reforma el Reglamento Interno CRE. 14/01/2016. CRE</a:t>
            </a:r>
          </a:p>
          <a:p>
            <a:pPr indent="108000" algn="just">
              <a:spcAft>
                <a:spcPts val="400"/>
              </a:spcAft>
              <a:buFont typeface="+mj-lt"/>
              <a:buAutoNum type="arabicPeriod" startAt="18"/>
              <a:tabLst>
                <a:tab pos="200660" algn="l"/>
              </a:tabLst>
            </a:pPr>
            <a:r>
              <a:rPr lang="es-MX" sz="5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Res. DACG en materia de verificación e inspección de la industria eléctrica en las áreas de Gen, </a:t>
            </a:r>
            <a:r>
              <a:rPr lang="es-MX" sz="500" dirty="0" err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TyD</a:t>
            </a:r>
            <a:r>
              <a:rPr lang="es-MX" sz="5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EE. 20/01/2016. </a:t>
            </a:r>
            <a:r>
              <a:rPr lang="es-MX" sz="500" dirty="0" err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</a:t>
            </a:r>
            <a:r>
              <a:rPr lang="es-MX" sz="5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indent="108000" algn="just">
              <a:spcAft>
                <a:spcPts val="400"/>
              </a:spcAft>
              <a:buFont typeface="+mj-lt"/>
              <a:buAutoNum type="arabicPeriod" startAt="18"/>
              <a:tabLst>
                <a:tab pos="200660" algn="l"/>
              </a:tabLst>
            </a:pPr>
            <a:r>
              <a:rPr lang="es-MX" sz="5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Res. DACG Bases normativas para autorizar UI de la IE en las áreas de Gen, </a:t>
            </a:r>
            <a:r>
              <a:rPr lang="es-MX" sz="500" dirty="0" err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TyD</a:t>
            </a:r>
            <a:r>
              <a:rPr lang="es-MX" sz="5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EE, el procedimiento aplicable a inspecciones y las condiciones de operación de las UI. 20/01/2016. </a:t>
            </a:r>
            <a:r>
              <a:rPr lang="es-MX" sz="500" dirty="0" err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</a:t>
            </a:r>
            <a:r>
              <a:rPr lang="es-MX" sz="5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indent="108000" algn="just">
              <a:spcAft>
                <a:spcPts val="400"/>
              </a:spcAft>
              <a:buFont typeface="+mj-lt"/>
              <a:buAutoNum type="arabicPeriod" startAt="18"/>
              <a:tabLst>
                <a:tab pos="200660" algn="l"/>
              </a:tabLst>
            </a:pPr>
            <a:r>
              <a:rPr lang="es-MX" sz="5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Res. Modelo de contrato de interconexión de acceso abierto y no indebidamente discriminatorio para CE interconectadas a la RNT o a las RGD. 03/02/2016. </a:t>
            </a:r>
            <a:r>
              <a:rPr lang="es-MX" sz="500" dirty="0" err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TyD</a:t>
            </a:r>
            <a:r>
              <a:rPr lang="es-MX" sz="5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indent="108000" algn="just">
              <a:spcAft>
                <a:spcPts val="400"/>
              </a:spcAft>
              <a:buFont typeface="+mj-lt"/>
              <a:buAutoNum type="arabicPeriod" startAt="18"/>
              <a:tabLst>
                <a:tab pos="200660" algn="l"/>
              </a:tabLst>
            </a:pPr>
            <a:r>
              <a:rPr lang="es-MX" sz="5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Res. Modelo de contrato de conexión de acceso abierto y no indebidamente discriminatorio para CC conectadas a tensiones mayores a 1 </a:t>
            </a:r>
            <a:r>
              <a:rPr lang="es-MX" sz="500" dirty="0" err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kV</a:t>
            </a:r>
            <a:r>
              <a:rPr lang="es-MX" sz="5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la RNT o a las RGD. 04/02/2016. </a:t>
            </a:r>
            <a:r>
              <a:rPr lang="es-MX" sz="500" dirty="0" err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TyD</a:t>
            </a:r>
            <a:r>
              <a:rPr lang="es-MX" sz="5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indent="108000" algn="just">
              <a:spcAft>
                <a:spcPts val="400"/>
              </a:spcAft>
              <a:buFont typeface="+mj-lt"/>
              <a:buAutoNum type="arabicPeriod" startAt="18"/>
              <a:tabLst>
                <a:tab pos="200660" algn="l"/>
              </a:tabLst>
            </a:pPr>
            <a:r>
              <a:rPr lang="es-MX" sz="5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Res. Modelo de contrato de interconexión de acceso abierto y no indebidamente discriminatorio para la importación de EE mediante una CE ubicada en el extranjero y conectada exclusivamente al SEN. 08/02/2016. </a:t>
            </a:r>
            <a:r>
              <a:rPr lang="es-MX" sz="500" dirty="0" err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TyD</a:t>
            </a:r>
            <a:r>
              <a:rPr lang="es-MX" sz="5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indent="108000" algn="just">
              <a:spcAft>
                <a:spcPts val="400"/>
              </a:spcAft>
              <a:buFont typeface="+mj-lt"/>
              <a:buAutoNum type="arabicPeriod" startAt="18"/>
              <a:tabLst>
                <a:tab pos="200660" algn="l"/>
              </a:tabLst>
            </a:pPr>
            <a:r>
              <a:rPr lang="es-MX" sz="5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Res, DACG Mecanismos para la asignación de UC y GE a los SUR. 09/02/2016. SS.</a:t>
            </a:r>
          </a:p>
          <a:p>
            <a:pPr indent="108000" algn="just">
              <a:spcAft>
                <a:spcPts val="400"/>
              </a:spcAft>
              <a:buFont typeface="+mj-lt"/>
              <a:buAutoNum type="arabicPeriod" startAt="18"/>
              <a:tabLst>
                <a:tab pos="200660" algn="l"/>
              </a:tabLst>
            </a:pPr>
            <a:r>
              <a:rPr lang="es-MX" sz="5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Res. DACG Términos para la operación y funcionamiento del registro de CNS. 09/02/2016. Com.</a:t>
            </a:r>
          </a:p>
          <a:p>
            <a:pPr indent="108000" algn="just">
              <a:spcAft>
                <a:spcPts val="400"/>
              </a:spcAft>
              <a:buFont typeface="+mj-lt"/>
              <a:buAutoNum type="arabicPeriod" startAt="18"/>
              <a:tabLst>
                <a:tab pos="200660" algn="l"/>
              </a:tabLst>
            </a:pPr>
            <a:r>
              <a:rPr lang="es-MX" sz="5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Anexo Res. DACG Verificación e inspección de la IE en las áreas de Gen, </a:t>
            </a:r>
            <a:r>
              <a:rPr lang="es-MX" sz="500" dirty="0" err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TyD</a:t>
            </a:r>
            <a:r>
              <a:rPr lang="es-MX" sz="5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EE, del 20 de enero de 2016. 10/02/2016. </a:t>
            </a:r>
            <a:r>
              <a:rPr lang="es-MX" sz="500" dirty="0" err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</a:t>
            </a:r>
            <a:r>
              <a:rPr lang="es-MX" sz="5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indent="108000" algn="just">
              <a:spcAft>
                <a:spcPts val="400"/>
              </a:spcAft>
              <a:buFont typeface="+mj-lt"/>
              <a:buAutoNum type="arabicPeriod" startAt="18"/>
              <a:tabLst>
                <a:tab pos="200660" algn="l"/>
              </a:tabLst>
            </a:pPr>
            <a:r>
              <a:rPr lang="es-MX" sz="5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Res. DACG en materia de acceso abierto y prestación de los servicios en la RNT y las RGD de EE. 16/02/2016. </a:t>
            </a:r>
            <a:r>
              <a:rPr lang="es-MX" sz="500" dirty="0" err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TyD</a:t>
            </a:r>
            <a:r>
              <a:rPr lang="es-MX" sz="5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indent="108000" algn="just">
              <a:spcAft>
                <a:spcPts val="400"/>
              </a:spcAft>
              <a:buFont typeface="+mj-lt"/>
              <a:buAutoNum type="arabicPeriod" startAt="18"/>
              <a:tabLst>
                <a:tab pos="200660" algn="l"/>
              </a:tabLst>
            </a:pPr>
            <a:r>
              <a:rPr lang="es-MX" sz="5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Ac. Protocolos correctivo y preventivo para que el CENACE gestione la contratación de potencia en caso de emergencia. 17/02/2016. MEM</a:t>
            </a:r>
            <a:r>
              <a:rPr lang="es-MX" sz="500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lvl="0" indent="108000" algn="just">
              <a:spcAft>
                <a:spcPts val="400"/>
              </a:spcAft>
              <a:buFont typeface="+mj-lt"/>
              <a:buAutoNum type="arabicPeriod" startAt="31"/>
              <a:tabLst>
                <a:tab pos="200660" algn="l"/>
              </a:tabLst>
            </a:pPr>
            <a:r>
              <a:rPr lang="es-MX" sz="5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Res. DACG CG para la prestación del suministro eléctrico. 18/02/2016. SS.</a:t>
            </a:r>
          </a:p>
          <a:p>
            <a:pPr lvl="0" indent="108000" algn="just">
              <a:spcAft>
                <a:spcPts val="400"/>
              </a:spcAft>
              <a:buFont typeface="+mj-lt"/>
              <a:buAutoNum type="arabicPeriod" startAt="31"/>
              <a:tabLst>
                <a:tab pos="200660" algn="l"/>
              </a:tabLst>
            </a:pPr>
            <a:r>
              <a:rPr lang="es-MX" sz="5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Anexo Res. RES/948/2015 DACG en materia de acceso abierto y prestación de los servicios en RNT y RGD de EE, del 16 de febrero de 2016. 26/02/2016. </a:t>
            </a:r>
            <a:r>
              <a:rPr lang="es-MX" sz="500" dirty="0" err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TyD</a:t>
            </a:r>
            <a:r>
              <a:rPr lang="es-MX" sz="500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indent="108000" algn="just">
              <a:spcAft>
                <a:spcPts val="400"/>
              </a:spcAft>
              <a:buFont typeface="+mj-lt"/>
              <a:buAutoNum type="arabicPeriod" startAt="31"/>
              <a:tabLst>
                <a:tab pos="200660" algn="l"/>
              </a:tabLst>
            </a:pPr>
            <a:r>
              <a:rPr lang="es-MX" sz="5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Anexo Res. DACG CGPSE, del 18 de febrero de 2016. 04/03/2016. SS</a:t>
            </a:r>
            <a:r>
              <a:rPr lang="es-MX" sz="500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indent="108000" algn="just">
              <a:spcAft>
                <a:spcPts val="400"/>
              </a:spcAft>
              <a:buFont typeface="+mj-lt"/>
              <a:buAutoNum type="arabicPeriod" startAt="31"/>
              <a:tabLst>
                <a:tab pos="200660" algn="l"/>
              </a:tabLst>
            </a:pPr>
            <a:r>
              <a:rPr lang="es-MX" sz="5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Apéndice DACG Suministro: Lineamientos de calidad del servicio para la atención a UFSB. 04/03/2016. SS</a:t>
            </a:r>
            <a:r>
              <a:rPr lang="es-MX" sz="500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s-MX" sz="500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3672000" y="648000"/>
            <a:ext cx="1800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108000" algn="just">
              <a:spcAft>
                <a:spcPts val="300"/>
              </a:spcAft>
              <a:buFont typeface="+mj-lt"/>
              <a:buAutoNum type="arabicPeriod" startAt="35"/>
              <a:tabLst>
                <a:tab pos="200660" algn="l"/>
              </a:tabLst>
            </a:pPr>
            <a:r>
              <a:rPr lang="es-MX" sz="500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</a:t>
            </a:r>
            <a:r>
              <a:rPr lang="es-MX" sz="5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DACG Requisitos y montos mínimos de contratos de cobertura eléctrica que los SS deberán celebrar relativos a la EE, P y CEL que suministrarán a los CC que representen y su verificación. 10/03/2016. SS.</a:t>
            </a:r>
          </a:p>
          <a:p>
            <a:pPr lvl="0" indent="108000" algn="just">
              <a:spcAft>
                <a:spcPts val="300"/>
              </a:spcAft>
              <a:buFont typeface="+mj-lt"/>
              <a:buAutoNum type="arabicPeriod" startAt="35"/>
              <a:tabLst>
                <a:tab pos="200660" algn="l"/>
              </a:tabLst>
            </a:pPr>
            <a:r>
              <a:rPr lang="es-MX" sz="500" u="sng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Res. DACG Funcionamiento del SCEL. 30/03/2016. EL</a:t>
            </a:r>
            <a:r>
              <a:rPr lang="es-MX" sz="500" u="sng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indent="108000" algn="just">
              <a:spcAft>
                <a:spcPts val="300"/>
              </a:spcAft>
              <a:buFont typeface="+mj-lt"/>
              <a:buAutoNum type="arabicPeriod" startAt="35"/>
              <a:tabLst>
                <a:tab pos="200660" algn="l"/>
              </a:tabLst>
            </a:pPr>
            <a:r>
              <a:rPr lang="es-MX" sz="500" u="sng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Anexo Único de las </a:t>
            </a:r>
            <a:r>
              <a:rPr lang="es-MX" sz="500" u="sng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DACG </a:t>
            </a:r>
            <a:r>
              <a:rPr lang="es-MX" sz="500" u="sng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 el Funcionamiento </a:t>
            </a:r>
            <a:r>
              <a:rPr lang="es-MX" sz="500" u="sng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SCEL.</a:t>
            </a:r>
            <a:r>
              <a:rPr lang="es-MX" sz="500" u="sng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s-MX" sz="500" u="sng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30/03/2016. EL.</a:t>
            </a:r>
            <a:endParaRPr lang="es-MX" sz="500" u="sng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108000" algn="just">
              <a:spcAft>
                <a:spcPts val="300"/>
              </a:spcAft>
              <a:buFont typeface="+mj-lt"/>
              <a:buAutoNum type="arabicPeriod" startAt="35"/>
              <a:tabLst>
                <a:tab pos="200660" algn="l"/>
              </a:tabLst>
            </a:pPr>
            <a:r>
              <a:rPr lang="es-MX" sz="500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</a:t>
            </a:r>
            <a:r>
              <a:rPr lang="es-MX" sz="5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DACG Criterios de eficiencia, calidad, confiabilidad, continuidad, seguridad y sustentabilidad del SEN: Código de Red. (Cuarta Sección). 08/04/2016. </a:t>
            </a:r>
            <a:r>
              <a:rPr lang="es-MX" sz="500" dirty="0" err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</a:t>
            </a:r>
            <a:r>
              <a:rPr lang="es-MX" sz="5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lvl="0" indent="108000" algn="just">
              <a:spcAft>
                <a:spcPts val="300"/>
              </a:spcAft>
              <a:buFont typeface="+mj-lt"/>
              <a:buAutoNum type="arabicPeriod" startAt="35"/>
              <a:tabLst>
                <a:tab pos="200660" algn="l"/>
              </a:tabLst>
            </a:pPr>
            <a:r>
              <a:rPr lang="es-MX" sz="5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Res. DACG Criterios de eficiencia, calidad, confiabilidad, continuidad, seguridad y sustentabilidad del SEN: Código de Red. (Tercera Sección). 08/04/2016. </a:t>
            </a:r>
            <a:r>
              <a:rPr lang="es-MX" sz="500" dirty="0" err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</a:t>
            </a:r>
            <a:r>
              <a:rPr lang="es-MX" sz="5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lvl="0" indent="108000" algn="just">
              <a:spcAft>
                <a:spcPts val="300"/>
              </a:spcAft>
              <a:buFont typeface="+mj-lt"/>
              <a:buAutoNum type="arabicPeriod" startAt="35"/>
              <a:tabLst>
                <a:tab pos="200660" algn="l"/>
              </a:tabLst>
            </a:pPr>
            <a:r>
              <a:rPr lang="es-MX" sz="5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Res. Modifica DACG Términos para la operación y funcionamiento del RUC. 14/04/2016. UC. </a:t>
            </a:r>
          </a:p>
          <a:p>
            <a:pPr lvl="0" indent="108000" algn="just">
              <a:spcAft>
                <a:spcPts val="300"/>
              </a:spcAft>
              <a:buFont typeface="+mj-lt"/>
              <a:buAutoNum type="arabicPeriod" startAt="35"/>
              <a:tabLst>
                <a:tab pos="200660" algn="l"/>
              </a:tabLst>
            </a:pPr>
            <a:r>
              <a:rPr lang="es-MX" sz="500" u="sng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Res. Criterios sanciones por incumplimiento de las obligaciones en materia de EL. 27/04/2016. EL.</a:t>
            </a:r>
          </a:p>
          <a:p>
            <a:pPr lvl="0" indent="108000" algn="just">
              <a:spcAft>
                <a:spcPts val="300"/>
              </a:spcAft>
              <a:buFont typeface="+mj-lt"/>
              <a:buAutoNum type="arabicPeriod" startAt="35"/>
              <a:tabLst>
                <a:tab pos="200660" algn="l"/>
              </a:tabLst>
            </a:pPr>
            <a:r>
              <a:rPr lang="es-MX" sz="5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Aclaración Contrato de conexión para CC conectados a tensiones mayores a 1kV a la RNT o a las RGD, del 4 de febrero de 2016. 04/05/2016. </a:t>
            </a:r>
            <a:r>
              <a:rPr lang="es-MX" sz="500" dirty="0" err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TyD</a:t>
            </a:r>
            <a:r>
              <a:rPr lang="es-MX" sz="5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lvl="0" indent="108000" algn="just">
              <a:spcAft>
                <a:spcPts val="300"/>
              </a:spcAft>
              <a:buFont typeface="+mj-lt"/>
              <a:buAutoNum type="arabicPeriod" startAt="35"/>
              <a:tabLst>
                <a:tab pos="200660" algn="l"/>
              </a:tabLst>
            </a:pPr>
            <a:r>
              <a:rPr lang="es-MX" sz="5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Aclaración Contrato de interconexión para CE interconectadas a la RNT o a las RGD, del 3 de febrero de 2016. 04/05/2016. </a:t>
            </a:r>
            <a:r>
              <a:rPr lang="es-MX" sz="500" dirty="0" err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TyD</a:t>
            </a:r>
            <a:r>
              <a:rPr lang="es-MX" sz="5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lvl="0" indent="108000" algn="just">
              <a:spcAft>
                <a:spcPts val="300"/>
              </a:spcAft>
              <a:buFont typeface="+mj-lt"/>
              <a:buAutoNum type="arabicPeriod" startAt="35"/>
              <a:tabLst>
                <a:tab pos="200660" algn="l"/>
              </a:tabLst>
            </a:pPr>
            <a:r>
              <a:rPr lang="es-MX" sz="5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Aclaración al modelo de contrato de interconexión de acceso abierto y no indebidamente discriminatorio para la importación de EE mediante una CE ubicada en el extranjero y conectada exclusivamente al SEN, del 8 de febrero de 2016. 04/05/2016. </a:t>
            </a:r>
            <a:r>
              <a:rPr lang="es-MX" sz="500" dirty="0" err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TyD</a:t>
            </a:r>
            <a:r>
              <a:rPr lang="es-MX" sz="5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lvl="0" indent="108000" algn="just">
              <a:spcAft>
                <a:spcPts val="300"/>
              </a:spcAft>
              <a:buFont typeface="+mj-lt"/>
              <a:buAutoNum type="arabicPeriod" startAt="35"/>
              <a:tabLst>
                <a:tab pos="200660" algn="l"/>
              </a:tabLst>
            </a:pPr>
            <a:r>
              <a:rPr lang="es-MX" sz="5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Res. Modelo de contrato de interconexión legado para permisionario de exportación de EE, a través de una CE ubicada en el territorio nacional. 09/06/2016. </a:t>
            </a:r>
            <a:r>
              <a:rPr lang="es-MX" sz="500" dirty="0" err="1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TyD</a:t>
            </a:r>
            <a:r>
              <a:rPr lang="es-MX" sz="500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lvl="0" indent="108000" algn="just">
              <a:spcAft>
                <a:spcPts val="300"/>
              </a:spcAft>
              <a:buFont typeface="+mj-lt"/>
              <a:buAutoNum type="arabicPeriod" startAt="35"/>
              <a:tabLst>
                <a:tab pos="200660" algn="l"/>
              </a:tabLst>
            </a:pPr>
            <a:r>
              <a:rPr lang="es-MX" sz="500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Ac. Delega al SE las facultades de inscripción, emisión y suscripción de constancias, actualización de datos y baja en el RUC. 16/06/2016. UC.</a:t>
            </a:r>
          </a:p>
          <a:p>
            <a:pPr lvl="0" indent="108000" algn="just">
              <a:spcAft>
                <a:spcPts val="300"/>
              </a:spcAft>
              <a:buFont typeface="+mj-lt"/>
              <a:buAutoNum type="arabicPeriod" startAt="35"/>
              <a:tabLst>
                <a:tab pos="200660" algn="l"/>
              </a:tabLst>
            </a:pPr>
            <a:r>
              <a:rPr lang="es-MX" sz="500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</a:t>
            </a:r>
            <a:r>
              <a:rPr lang="es-MX" sz="5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Cumplimiento a la disposición octava, de las DACG que establecen los términos para la operación y funcionamiento del RUC, así como el Registro Condicionado. 12/07/2016. </a:t>
            </a:r>
            <a:r>
              <a:rPr lang="es-MX" sz="500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UC.</a:t>
            </a:r>
          </a:p>
          <a:p>
            <a:pPr lvl="0" indent="108000" algn="just">
              <a:spcAft>
                <a:spcPts val="300"/>
              </a:spcAft>
              <a:buFont typeface="+mj-lt"/>
              <a:buAutoNum type="arabicPeriod" startAt="35"/>
              <a:tabLst>
                <a:tab pos="200660" algn="l"/>
              </a:tabLst>
            </a:pPr>
            <a:r>
              <a:rPr lang="es-MX" sz="500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</a:t>
            </a:r>
            <a:r>
              <a:rPr lang="es-MX" sz="5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Modifica RES/008/2016 DACG Requisitos y montos mínimos de contratos de cobertura eléctrica que los SS deberán celebrar relativos a la EE, P y CEL. 25/07/2016. </a:t>
            </a:r>
            <a:r>
              <a:rPr lang="es-MX" sz="500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SS.</a:t>
            </a:r>
          </a:p>
          <a:p>
            <a:pPr lvl="0" indent="108000" algn="just">
              <a:spcAft>
                <a:spcPts val="300"/>
              </a:spcAft>
              <a:buFont typeface="+mj-lt"/>
              <a:buAutoNum type="arabicPeriod" startAt="35"/>
              <a:tabLst>
                <a:tab pos="200660" algn="l"/>
              </a:tabLst>
            </a:pPr>
            <a:r>
              <a:rPr lang="es-MX" sz="500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</a:t>
            </a:r>
            <a:r>
              <a:rPr lang="es-MX" sz="5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Modifica plazo de respuesta a las solicitudes de intervención para solución de controversias sobre razonabilidad técnica o económica de la negativa de CFE. 31/08/2016. </a:t>
            </a:r>
            <a:r>
              <a:rPr lang="es-MX" sz="500" dirty="0" err="1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TyD</a:t>
            </a:r>
            <a:r>
              <a:rPr lang="es-MX" sz="500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lvl="0" indent="108000" algn="just">
              <a:spcAft>
                <a:spcPts val="300"/>
              </a:spcAft>
              <a:buFont typeface="+mj-lt"/>
              <a:buAutoNum type="arabicPeriod" startAt="35"/>
              <a:tabLst>
                <a:tab pos="200660" algn="l"/>
              </a:tabLst>
            </a:pPr>
            <a:r>
              <a:rPr lang="es-MX" sz="500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</a:t>
            </a:r>
            <a:r>
              <a:rPr lang="es-MX" sz="5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Criterios bajo los cuales se incorporarán en el ingreso requerido del SP de </a:t>
            </a:r>
            <a:r>
              <a:rPr lang="es-MX" sz="500" dirty="0" err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TyD</a:t>
            </a:r>
            <a:r>
              <a:rPr lang="es-MX" sz="5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EE los costos relacionados a contratos o asociaciones a que se refieren los artículos 30 y 31 de la LIE. 23/09/2016. </a:t>
            </a:r>
            <a:r>
              <a:rPr lang="es-MX" sz="500" dirty="0" err="1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TyD</a:t>
            </a:r>
            <a:r>
              <a:rPr lang="es-MX" sz="500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lvl="0" indent="108000" algn="just">
              <a:spcAft>
                <a:spcPts val="300"/>
              </a:spcAft>
              <a:buFont typeface="+mj-lt"/>
              <a:buAutoNum type="arabicPeriod" startAt="35"/>
              <a:tabLst>
                <a:tab pos="200660" algn="l"/>
              </a:tabLst>
            </a:pPr>
            <a:r>
              <a:rPr lang="es-MX" sz="500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</a:t>
            </a:r>
            <a:r>
              <a:rPr lang="es-MX" sz="5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Criterio proyectos de generación de EE que, por sus características, requieren de una ubicación específica. 08/11/2016. Gen. 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5508000" y="648000"/>
            <a:ext cx="1800000" cy="4416594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08000" algn="just">
              <a:spcAft>
                <a:spcPts val="400"/>
              </a:spcAft>
              <a:buFont typeface="+mj-lt"/>
              <a:buAutoNum type="arabicPeriod" startAt="52"/>
              <a:tabLst>
                <a:tab pos="200660" algn="l"/>
              </a:tabLst>
            </a:pPr>
            <a:r>
              <a:rPr lang="es-MX" sz="500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</a:t>
            </a:r>
            <a:r>
              <a:rPr lang="es-MX" sz="5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Opinión Mecanismos, términos, plazos, criterios, bases y metodologías bajo las cuales los SSB tendrán la opción de celebrar los contratos de cobertura eléctrica basados en los costos de las CE legadas y los contratos de las centrales externas legadas. 10/11/2016. SS.</a:t>
            </a:r>
          </a:p>
          <a:p>
            <a:pPr indent="108000" algn="just">
              <a:spcAft>
                <a:spcPts val="400"/>
              </a:spcAft>
              <a:buFont typeface="+mj-lt"/>
              <a:buAutoNum type="arabicPeriod" startAt="52"/>
              <a:tabLst>
                <a:tab pos="200660" algn="l"/>
              </a:tabLst>
            </a:pPr>
            <a:r>
              <a:rPr lang="es-MX" sz="5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Ac. Criterios y metodología para determinar las visitas de verificación o inspección que deberán llevarse a cabo. 11/11/2016. </a:t>
            </a:r>
            <a:r>
              <a:rPr lang="es-MX" sz="500" dirty="0" err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</a:t>
            </a:r>
            <a:r>
              <a:rPr lang="es-MX" sz="5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indent="108000" algn="just">
              <a:spcAft>
                <a:spcPts val="400"/>
              </a:spcAft>
              <a:buFont typeface="+mj-lt"/>
              <a:buAutoNum type="arabicPeriod" startAt="52"/>
              <a:tabLst>
                <a:tab pos="200660" algn="l"/>
              </a:tabLst>
            </a:pPr>
            <a:r>
              <a:rPr lang="es-MX" sz="5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Res. Criterio estimación de datos de medición del Consumo de EE en CC con registros de medición cinco-</a:t>
            </a:r>
            <a:r>
              <a:rPr lang="es-MX" sz="500" dirty="0" err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minutales</a:t>
            </a:r>
            <a:r>
              <a:rPr lang="es-MX" sz="5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02/12/2016. </a:t>
            </a:r>
            <a:r>
              <a:rPr lang="es-MX" sz="500" dirty="0" err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TyD</a:t>
            </a:r>
            <a:r>
              <a:rPr lang="es-MX" sz="5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indent="108000" algn="just">
              <a:spcAft>
                <a:spcPts val="400"/>
              </a:spcAft>
              <a:buFont typeface="+mj-lt"/>
              <a:buAutoNum type="arabicPeriod" startAt="52"/>
              <a:tabLst>
                <a:tab pos="200660" algn="l"/>
              </a:tabLst>
            </a:pPr>
            <a:r>
              <a:rPr lang="es-MX" sz="5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Ac. Supuestos que constituyen una actualización de permiso. 02/12/2016. Gen.</a:t>
            </a:r>
          </a:p>
          <a:p>
            <a:pPr indent="108000" algn="just">
              <a:spcAft>
                <a:spcPts val="400"/>
              </a:spcAft>
              <a:buFont typeface="+mj-lt"/>
              <a:buAutoNum type="arabicPeriod" startAt="52"/>
              <a:tabLst>
                <a:tab pos="200660" algn="l"/>
              </a:tabLst>
            </a:pPr>
            <a:r>
              <a:rPr lang="es-MX" sz="5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Res. Términos generales respecto a las ofertas presentadas en el MEM que debe publicar el CENACE. 06/12/2016. MEM.</a:t>
            </a:r>
          </a:p>
          <a:p>
            <a:pPr indent="108000" algn="just">
              <a:spcAft>
                <a:spcPts val="400"/>
              </a:spcAft>
              <a:buFont typeface="+mj-lt"/>
              <a:buAutoNum type="arabicPeriod" startAt="52"/>
              <a:tabLst>
                <a:tab pos="200660" algn="l"/>
              </a:tabLst>
            </a:pPr>
            <a:r>
              <a:rPr lang="es-MX" sz="5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Ac. Criterios para dar cumplimiento al artículo Décimo Tercero Transitorio, fracción I, inciso c) de la LIE. 16/12/2016. Gen. </a:t>
            </a:r>
          </a:p>
          <a:p>
            <a:pPr indent="108000" algn="just">
              <a:spcAft>
                <a:spcPts val="400"/>
              </a:spcAft>
              <a:buFont typeface="+mj-lt"/>
              <a:buAutoNum type="arabicPeriod" startAt="52"/>
              <a:tabLst>
                <a:tab pos="200660" algn="l"/>
              </a:tabLst>
            </a:pPr>
            <a:r>
              <a:rPr lang="es-MX" sz="500" u="sng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Res. DACG Criterios de eficiencia y metodología de cálculo para determinar el porcentaje de ELC. 22/12/2016. EL.</a:t>
            </a:r>
          </a:p>
          <a:p>
            <a:pPr indent="108000" algn="just">
              <a:spcAft>
                <a:spcPts val="400"/>
              </a:spcAft>
              <a:buFont typeface="+mj-lt"/>
              <a:buAutoNum type="arabicPeriod" startAt="52"/>
              <a:tabLst>
                <a:tab pos="200660" algn="l"/>
              </a:tabLst>
            </a:pPr>
            <a:r>
              <a:rPr lang="es-MX" sz="5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Aclaración A/052/2016, Criterios para dar cumplimiento al artículo Décimo Tercero Transitorio, Fracción I, Inciso C) de la LIE, del 16 de diciembre de 2016. 26/12/2016. Gen. </a:t>
            </a:r>
            <a:endParaRPr lang="es-MX" sz="500" dirty="0" smtClean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  <a:tabLst>
                <a:tab pos="200660" algn="l"/>
              </a:tabLst>
            </a:pPr>
            <a:r>
              <a:rPr lang="es-MX" sz="1100" b="1" dirty="0" smtClean="0">
                <a:solidFill>
                  <a:srgbClr val="556CAF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2017</a:t>
            </a:r>
            <a:endParaRPr lang="es-MX" sz="1100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-108000" algn="just">
              <a:spcAft>
                <a:spcPts val="400"/>
              </a:spcAft>
              <a:buFont typeface="+mj-lt"/>
              <a:buAutoNum type="arabicPeriod" startAt="60"/>
              <a:tabLst>
                <a:tab pos="200660" algn="l"/>
              </a:tabLst>
            </a:pPr>
            <a:r>
              <a:rPr lang="es-MX" sz="5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Res. Modifica RES/999/2015 por la que se expiden las DACG que establecen las CG para la prestación del SE, del 18 de febrero de 2016. 25/01/2017. SS.</a:t>
            </a:r>
          </a:p>
          <a:p>
            <a:pPr indent="108000" algn="just">
              <a:spcAft>
                <a:spcPts val="400"/>
              </a:spcAft>
              <a:buFont typeface="+mj-lt"/>
              <a:buAutoNum type="arabicPeriod" startAt="60"/>
              <a:tabLst>
                <a:tab pos="200660" algn="l"/>
              </a:tabLst>
            </a:pPr>
            <a:r>
              <a:rPr lang="es-MX" sz="5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Ac. A/058/2016 Criterio de interpretación tarifas aprobadas para el SP de </a:t>
            </a:r>
            <a:r>
              <a:rPr lang="es-MX" sz="500" dirty="0" err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</a:t>
            </a:r>
            <a:r>
              <a:rPr lang="es-MX" sz="5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Para los años 2016-2018 contenidas en el Acuerdo A/045/2015. 09/02/2017. </a:t>
            </a:r>
            <a:r>
              <a:rPr lang="es-MX" sz="500" dirty="0" err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TyD</a:t>
            </a:r>
            <a:r>
              <a:rPr lang="es-MX" sz="500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indent="108000" algn="just">
              <a:spcAft>
                <a:spcPts val="400"/>
              </a:spcAft>
              <a:buFont typeface="+mj-lt"/>
              <a:buAutoNum type="arabicPeriod" startAt="60"/>
              <a:tabLst>
                <a:tab pos="200660" algn="l"/>
              </a:tabLst>
            </a:pPr>
            <a:r>
              <a:rPr lang="es-MX" sz="5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Ac. A/058/2016 Criterio de interpretación administrativa en relación con las tarifas aprobadas para el SP de </a:t>
            </a:r>
            <a:r>
              <a:rPr lang="es-MX" sz="500" dirty="0" err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Dist</a:t>
            </a:r>
            <a:r>
              <a:rPr lang="es-MX" sz="5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correspondientes a los años 2016-2018 contenidas en el Acuerdo A/074/2015. 01/03/2017. </a:t>
            </a:r>
            <a:r>
              <a:rPr lang="es-MX" sz="500" dirty="0" err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TyD</a:t>
            </a:r>
            <a:r>
              <a:rPr lang="es-MX" sz="5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indent="108000" algn="just">
              <a:spcAft>
                <a:spcPts val="400"/>
              </a:spcAft>
              <a:buFont typeface="+mj-lt"/>
              <a:buAutoNum type="arabicPeriod" startAt="60"/>
              <a:tabLst>
                <a:tab pos="200660" algn="l"/>
              </a:tabLst>
            </a:pPr>
            <a:r>
              <a:rPr lang="es-MX" sz="5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Res. Actualiza metodología para la determinación del CTCP. 02/03/2017. MEM. </a:t>
            </a:r>
          </a:p>
          <a:p>
            <a:pPr indent="108000" algn="just">
              <a:spcAft>
                <a:spcPts val="400"/>
              </a:spcAft>
              <a:buFont typeface="+mj-lt"/>
              <a:buAutoNum type="arabicPeriod" startAt="60"/>
              <a:tabLst>
                <a:tab pos="200660" algn="l"/>
              </a:tabLst>
            </a:pPr>
            <a:r>
              <a:rPr lang="es-MX" sz="5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Res. DACG Modelos de contrato, metodología de cálculo de contraprestación y las especificaciones técnicas generales, aplicables a las centrales eléctricas de GD y GLD. 07/03/2017. Gen. </a:t>
            </a:r>
          </a:p>
          <a:p>
            <a:pPr indent="108000" algn="just">
              <a:spcAft>
                <a:spcPts val="400"/>
              </a:spcAft>
              <a:buFont typeface="+mj-lt"/>
              <a:buAutoNum type="arabicPeriod" startAt="60"/>
              <a:tabLst>
                <a:tab pos="200660" algn="l"/>
              </a:tabLst>
            </a:pPr>
            <a:r>
              <a:rPr lang="es-MX" sz="5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Ac. NOM-EM-007-CRE-2017, Sistemas de medición de EE. 13/03/2017. </a:t>
            </a:r>
            <a:r>
              <a:rPr lang="es-MX" sz="500" dirty="0" err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</a:t>
            </a:r>
            <a:r>
              <a:rPr lang="es-MX" sz="5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indent="108000" algn="just">
              <a:spcAft>
                <a:spcPts val="400"/>
              </a:spcAft>
              <a:buFont typeface="+mj-lt"/>
              <a:buAutoNum type="arabicPeriod" startAt="60"/>
              <a:tabLst>
                <a:tab pos="200660" algn="l"/>
              </a:tabLst>
            </a:pPr>
            <a:r>
              <a:rPr lang="es-MX" sz="5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Res. Criterio de estimación de registros de medición cinco-</a:t>
            </a:r>
            <a:r>
              <a:rPr lang="es-MX" sz="500" dirty="0" err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minutal</a:t>
            </a:r>
            <a:r>
              <a:rPr lang="es-MX" sz="5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EE para los CIL, a fin de que </a:t>
            </a:r>
            <a:r>
              <a:rPr lang="es-MX" sz="500" dirty="0" err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TyD</a:t>
            </a:r>
            <a:r>
              <a:rPr lang="es-MX" sz="5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estén en condiciones de proporcionar información en los casos en que tales registros no estén disponibles. 21/03/2017. MEM.</a:t>
            </a:r>
          </a:p>
          <a:p>
            <a:pPr indent="108000" algn="just">
              <a:spcAft>
                <a:spcPts val="400"/>
              </a:spcAft>
              <a:buFont typeface="+mj-lt"/>
              <a:buAutoNum type="arabicPeriod" startAt="59"/>
              <a:tabLst>
                <a:tab pos="200660" algn="l"/>
              </a:tabLst>
            </a:pPr>
            <a:endParaRPr lang="es-MX" sz="500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7344000" y="648000"/>
            <a:ext cx="1800000" cy="3749744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08000" algn="just">
              <a:spcAft>
                <a:spcPts val="400"/>
              </a:spcAft>
              <a:buFont typeface="+mj-lt"/>
              <a:buAutoNum type="arabicPeriod" startAt="67"/>
              <a:tabLst>
                <a:tab pos="200660" algn="l"/>
              </a:tabLst>
            </a:pPr>
            <a:r>
              <a:rPr lang="es-MX" sz="500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</a:t>
            </a:r>
            <a:r>
              <a:rPr lang="es-MX" sz="5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DACG Términos para solicitar la autorización para la modificación o transferencia de permisos de Gen. de EE o SE. 17/04/2017. </a:t>
            </a:r>
            <a:r>
              <a:rPr lang="es-MX" sz="500" dirty="0" err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</a:t>
            </a:r>
            <a:r>
              <a:rPr lang="es-MX" sz="5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indent="108000" algn="just">
              <a:spcAft>
                <a:spcPts val="400"/>
              </a:spcAft>
              <a:buFont typeface="+mj-lt"/>
              <a:buAutoNum type="arabicPeriod" startAt="67"/>
              <a:tabLst>
                <a:tab pos="200660" algn="l"/>
              </a:tabLst>
            </a:pPr>
            <a:r>
              <a:rPr lang="es-MX" sz="5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Reglamento Interno de la Comisión Reguladora de Energía. 28/04/2017. CRE</a:t>
            </a:r>
          </a:p>
          <a:p>
            <a:pPr indent="108000" algn="just">
              <a:spcAft>
                <a:spcPts val="400"/>
              </a:spcAft>
              <a:buFont typeface="+mj-lt"/>
              <a:buAutoNum type="arabicPeriod" startAt="67"/>
              <a:tabLst>
                <a:tab pos="200660" algn="l"/>
              </a:tabLst>
            </a:pPr>
            <a:r>
              <a:rPr lang="es-MX" sz="5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Ac. Aclara el Resolutivo Segundo de la RES/143/2017 metodología para la determinación del CTCP. 27/10/2017. Gen.</a:t>
            </a:r>
          </a:p>
          <a:p>
            <a:pPr indent="108000" algn="just">
              <a:spcAft>
                <a:spcPts val="400"/>
              </a:spcAft>
              <a:buFont typeface="+mj-lt"/>
              <a:buAutoNum type="arabicPeriod" startAt="67"/>
              <a:tabLst>
                <a:tab pos="200660" algn="l"/>
              </a:tabLst>
            </a:pPr>
            <a:r>
              <a:rPr lang="es-MX" sz="5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Ac. Criterio de interpretación del concepto "necesidades propias", establecido en el artículo 22 de la LIE. Abasto Aislado. 21/11/2017. Gen. </a:t>
            </a:r>
          </a:p>
          <a:p>
            <a:pPr indent="108000" algn="just">
              <a:spcAft>
                <a:spcPts val="400"/>
              </a:spcAft>
              <a:buFont typeface="+mj-lt"/>
              <a:buAutoNum type="arabicPeriod" startAt="67"/>
              <a:tabLst>
                <a:tab pos="200660" algn="l"/>
              </a:tabLst>
            </a:pPr>
            <a:r>
              <a:rPr lang="es-MX" sz="5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Ac. Modificaciones al Convenio para la Operación Técnica y Comercial de la Transmisión que suscribieron el CENACE y CFE-T. 23/11/2017. </a:t>
            </a:r>
            <a:r>
              <a:rPr lang="es-MX" sz="500" dirty="0" err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</a:t>
            </a:r>
            <a:r>
              <a:rPr lang="es-MX" sz="5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indent="108000" algn="just">
              <a:spcAft>
                <a:spcPts val="400"/>
              </a:spcAft>
              <a:buFont typeface="+mj-lt"/>
              <a:buAutoNum type="arabicPeriod" startAt="67"/>
              <a:tabLst>
                <a:tab pos="200660" algn="l"/>
              </a:tabLst>
            </a:pPr>
            <a:r>
              <a:rPr lang="es-MX" sz="5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Ac. Metodología para determinar el cálculo y ajuste de las tarifas finales, así como las tarifas de operación, que aplicarán a CFE SSB. 23/11/2017. SS. </a:t>
            </a:r>
          </a:p>
          <a:p>
            <a:pPr indent="108000" algn="just">
              <a:spcAft>
                <a:spcPts val="400"/>
              </a:spcAft>
              <a:buFont typeface="+mj-lt"/>
              <a:buAutoNum type="arabicPeriod" startAt="67"/>
              <a:tabLst>
                <a:tab pos="200660" algn="l"/>
              </a:tabLst>
            </a:pPr>
            <a:r>
              <a:rPr lang="es-MX" sz="5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Res. DACG Términos para la inscripción en el RUC y la operación y funcionamiento del mismo. 16/12/2017. UC. </a:t>
            </a:r>
          </a:p>
          <a:p>
            <a:pPr indent="108000" algn="just">
              <a:spcAft>
                <a:spcPts val="400"/>
              </a:spcAft>
              <a:buFont typeface="+mj-lt"/>
              <a:buAutoNum type="arabicPeriod" startAt="67"/>
              <a:tabLst>
                <a:tab pos="200660" algn="l"/>
              </a:tabLst>
            </a:pPr>
            <a:r>
              <a:rPr lang="es-MX" sz="5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Ac. Autoriza un incremento en el Límite de Capacidad de Interconexión de CE con Capacidad Menor A 0.5 MW en el Sistema Aislado de BCS. 18/12/2017. </a:t>
            </a:r>
            <a:r>
              <a:rPr lang="es-MX" sz="500" dirty="0" err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</a:t>
            </a:r>
            <a:r>
              <a:rPr lang="es-MX" sz="5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indent="108000" algn="just">
              <a:spcAft>
                <a:spcPts val="400"/>
              </a:spcAft>
              <a:buFont typeface="+mj-lt"/>
              <a:buAutoNum type="arabicPeriod" startAt="67"/>
              <a:tabLst>
                <a:tab pos="200660" algn="l"/>
              </a:tabLst>
            </a:pPr>
            <a:r>
              <a:rPr lang="es-MX" sz="5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Ac. Reconoce a los integrantes de una </a:t>
            </a:r>
            <a:r>
              <a:rPr lang="es-MX" sz="500" dirty="0" err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SdA</a:t>
            </a:r>
            <a:r>
              <a:rPr lang="es-MX" sz="5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 de un permiso de </a:t>
            </a:r>
            <a:r>
              <a:rPr lang="es-MX" sz="500" dirty="0" err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Cog</a:t>
            </a:r>
            <a:r>
              <a:rPr lang="es-MX" sz="5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de EE, el derecho a solicitar directamente la exclusión de sus CC del permiso y del CIL respectivo. 27/12/2017. Gen</a:t>
            </a:r>
            <a:r>
              <a:rPr lang="es-MX" sz="500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ctr">
              <a:spcAft>
                <a:spcPts val="0"/>
              </a:spcAft>
              <a:tabLst>
                <a:tab pos="200660" algn="l"/>
              </a:tabLst>
            </a:pPr>
            <a:r>
              <a:rPr lang="es-MX" sz="1100" b="1" dirty="0" smtClean="0">
                <a:solidFill>
                  <a:srgbClr val="556CAF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2018</a:t>
            </a:r>
            <a:endParaRPr lang="es-MX" sz="1100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08000" algn="just">
              <a:spcAft>
                <a:spcPts val="400"/>
              </a:spcAft>
              <a:buFont typeface="+mj-lt"/>
              <a:buAutoNum type="arabicPeriod" startAt="76"/>
              <a:tabLst>
                <a:tab pos="200660" algn="l"/>
              </a:tabLst>
            </a:pPr>
            <a:r>
              <a:rPr lang="es-MX" sz="500" u="sng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Ac. Modifican y adicionan las DACG para el funcionamiento del SCEL. 23/01/2018. EL.</a:t>
            </a:r>
          </a:p>
          <a:p>
            <a:pPr indent="108000" algn="just">
              <a:spcAft>
                <a:spcPts val="400"/>
              </a:spcAft>
              <a:buFont typeface="+mj-lt"/>
              <a:buAutoNum type="arabicPeriod" startAt="76"/>
              <a:tabLst>
                <a:tab pos="200660" algn="l"/>
              </a:tabLst>
            </a:pPr>
            <a:r>
              <a:rPr lang="es-MX" sz="5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Ac. Modifican plazos de respuesta de diversos trámites inscritos en el </a:t>
            </a:r>
            <a:r>
              <a:rPr lang="es-MX" sz="500" dirty="0" err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RFTy</a:t>
            </a:r>
            <a:r>
              <a:rPr lang="es-MX" sz="5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S, que corresponde aplicar a la misma. 24/01/2018 </a:t>
            </a:r>
            <a:r>
              <a:rPr lang="es-MX" sz="500" dirty="0" err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</a:t>
            </a:r>
            <a:r>
              <a:rPr lang="es-MX" sz="5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indent="108000" algn="just">
              <a:spcAft>
                <a:spcPts val="400"/>
              </a:spcAft>
              <a:buFont typeface="+mj-lt"/>
              <a:buAutoNum type="arabicPeriod" startAt="76"/>
              <a:tabLst>
                <a:tab pos="200660" algn="l"/>
              </a:tabLst>
            </a:pPr>
            <a:r>
              <a:rPr lang="es-MX" sz="500" u="sng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Res. Términos para acreditar unidades que certificarán CE limpias y la medición de variables requeridas para determinar el % de ELC. 24/01/2018. EL</a:t>
            </a:r>
          </a:p>
          <a:p>
            <a:pPr indent="108000" algn="just">
              <a:spcAft>
                <a:spcPts val="400"/>
              </a:spcAft>
              <a:buFont typeface="+mj-lt"/>
              <a:buAutoNum type="arabicPeriod" startAt="76"/>
              <a:tabLst>
                <a:tab pos="200660" algn="l"/>
              </a:tabLst>
            </a:pPr>
            <a:r>
              <a:rPr lang="es-MX" sz="5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Tarifas CENACE del 1 marzo de 2018 y hasta el 31 de diciembre de 2019. 15/03/2018. MEM.</a:t>
            </a:r>
          </a:p>
          <a:p>
            <a:pPr indent="108000" algn="just">
              <a:spcAft>
                <a:spcPts val="400"/>
              </a:spcAft>
              <a:buFont typeface="+mj-lt"/>
              <a:buAutoNum type="arabicPeriod" startAt="76"/>
              <a:tabLst>
                <a:tab pos="200660" algn="l"/>
              </a:tabLst>
            </a:pPr>
            <a:r>
              <a:rPr lang="es-MX" sz="5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Ac. Que delega al JUE, facultad de autorizar o negar las modificaciones de fechas estimadas de los programas de inicio y terminación de obras. 29/03/2018. Gen.</a:t>
            </a:r>
          </a:p>
        </p:txBody>
      </p:sp>
      <p:pic>
        <p:nvPicPr>
          <p:cNvPr id="22" name="Picture 2" descr="Resultado de imagen para clean energies 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1611" y="4397744"/>
            <a:ext cx="664778" cy="593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Conector recto 28"/>
          <p:cNvCxnSpPr/>
          <p:nvPr/>
        </p:nvCxnSpPr>
        <p:spPr>
          <a:xfrm>
            <a:off x="1800000" y="648000"/>
            <a:ext cx="0" cy="4434840"/>
          </a:xfrm>
          <a:prstGeom prst="line">
            <a:avLst/>
          </a:prstGeom>
          <a:ln w="9525"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29"/>
          <p:cNvCxnSpPr/>
          <p:nvPr/>
        </p:nvCxnSpPr>
        <p:spPr>
          <a:xfrm>
            <a:off x="3636000" y="648000"/>
            <a:ext cx="0" cy="4434840"/>
          </a:xfrm>
          <a:prstGeom prst="line">
            <a:avLst/>
          </a:prstGeom>
          <a:ln w="9525"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cto 30"/>
          <p:cNvCxnSpPr/>
          <p:nvPr/>
        </p:nvCxnSpPr>
        <p:spPr>
          <a:xfrm>
            <a:off x="5472000" y="648000"/>
            <a:ext cx="0" cy="4434840"/>
          </a:xfrm>
          <a:prstGeom prst="line">
            <a:avLst/>
          </a:prstGeom>
          <a:ln w="9525"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cto 31"/>
          <p:cNvCxnSpPr/>
          <p:nvPr/>
        </p:nvCxnSpPr>
        <p:spPr>
          <a:xfrm>
            <a:off x="7308000" y="648000"/>
            <a:ext cx="0" cy="4434840"/>
          </a:xfrm>
          <a:prstGeom prst="line">
            <a:avLst/>
          </a:prstGeom>
          <a:ln w="9525"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2" descr="Resultado de imagen para clean energies 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811" y="3230380"/>
            <a:ext cx="94469" cy="84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Resultado de imagen para clean energies 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810" y="3702820"/>
            <a:ext cx="94469" cy="84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Resultado de imagen para clean energies 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8450" y="2382020"/>
            <a:ext cx="94469" cy="84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Resultado de imagen para clean energies 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438" y="1228860"/>
            <a:ext cx="94469" cy="84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Resultado de imagen para clean energies 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910" y="1040900"/>
            <a:ext cx="94469" cy="84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Resultado de imagen para clean energies 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48340"/>
            <a:ext cx="94469" cy="84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Resultado de imagen para clean energies 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990" y="1902459"/>
            <a:ext cx="94469" cy="84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Resultado de imagen para clean energies 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766" y="2764283"/>
            <a:ext cx="94469" cy="84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Resultado de imagen para clean energies 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16" y="4652262"/>
            <a:ext cx="94469" cy="84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Resultado de imagen para clean energies 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989" y="1750059"/>
            <a:ext cx="94469" cy="84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Resultado de imagen para clean energies 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505" y="4518912"/>
            <a:ext cx="94469" cy="84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Resultado de imagen para clean energies 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594" y="2043260"/>
            <a:ext cx="94469" cy="84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Resultado de imagen para clean energies 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376" y="4736581"/>
            <a:ext cx="94469" cy="84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Resultado de imagen para clean energies 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554" y="2309378"/>
            <a:ext cx="94469" cy="84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Resultado de imagen para clean energies 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063" y="3559058"/>
            <a:ext cx="94469" cy="84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Resultado de imagen para clean energies 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189" y="6308861"/>
            <a:ext cx="94469" cy="84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Resultado de imagen para clean energies 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634" y="3756409"/>
            <a:ext cx="94469" cy="84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Resultado de imagen para clean energies 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7760" y="6506212"/>
            <a:ext cx="94469" cy="84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Resultado de imagen para clean energies 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451" y="1490480"/>
            <a:ext cx="94469" cy="84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" descr="Resultado de imagen para clean energies 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858" y="1750059"/>
            <a:ext cx="94469" cy="84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Resultado de imagen para clean energies 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6520" y="4212858"/>
            <a:ext cx="94469" cy="84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" descr="Resultado de imagen para clean energies 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570" y="1532639"/>
            <a:ext cx="94469" cy="84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215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on Formato" id="{B1A514A9-7E4A-49AD-830C-01C4ED44324E}" vid="{12A92A90-57B4-492E-B0FD-3B967719D251}"/>
    </a:ext>
  </a:ext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106585</TotalTime>
  <Words>2611</Words>
  <Application>Microsoft Office PowerPoint</Application>
  <PresentationFormat>Presentación en pantalla (16:9)</PresentationFormat>
  <Paragraphs>371</Paragraphs>
  <Slides>10</Slides>
  <Notes>9</Notes>
  <HiddenSlides>0</HiddenSlides>
  <MMClips>0</MMClips>
  <ScaleCrop>false</ScaleCrop>
  <HeadingPairs>
    <vt:vector size="8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  <vt:variant>
        <vt:lpstr>Presentaciones personalizadas</vt:lpstr>
      </vt:variant>
      <vt:variant>
        <vt:i4>1</vt:i4>
      </vt:variant>
    </vt:vector>
  </HeadingPairs>
  <TitlesOfParts>
    <vt:vector size="18" baseType="lpstr">
      <vt:lpstr>ＭＳ Ｐゴシック</vt:lpstr>
      <vt:lpstr>Arial</vt:lpstr>
      <vt:lpstr>Arial Narrow</vt:lpstr>
      <vt:lpstr>Calibri</vt:lpstr>
      <vt:lpstr>Calibri Light</vt:lpstr>
      <vt:lpstr>Times New Roman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personalizada 1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FXSDS</dc:creator>
  <cp:lastModifiedBy>Autor</cp:lastModifiedBy>
  <cp:revision>3633</cp:revision>
  <cp:lastPrinted>2018-09-20T18:55:52Z</cp:lastPrinted>
  <dcterms:created xsi:type="dcterms:W3CDTF">2010-10-27T22:18:21Z</dcterms:created>
  <dcterms:modified xsi:type="dcterms:W3CDTF">2018-09-20T19:07:07Z</dcterms:modified>
</cp:coreProperties>
</file>